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3"/>
  </p:notesMasterIdLst>
  <p:handoutMasterIdLst>
    <p:handoutMasterId r:id="rId14"/>
  </p:handoutMasterIdLst>
  <p:sldIdLst>
    <p:sldId id="350" r:id="rId2"/>
    <p:sldId id="352" r:id="rId3"/>
    <p:sldId id="399" r:id="rId4"/>
    <p:sldId id="384" r:id="rId5"/>
    <p:sldId id="385" r:id="rId6"/>
    <p:sldId id="339" r:id="rId7"/>
    <p:sldId id="390" r:id="rId8"/>
    <p:sldId id="393" r:id="rId9"/>
    <p:sldId id="395" r:id="rId10"/>
    <p:sldId id="394" r:id="rId11"/>
    <p:sldId id="398" r:id="rId12"/>
  </p:sldIdLst>
  <p:sldSz cx="9144000" cy="6858000" type="screen4x3"/>
  <p:notesSz cx="6669088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KO FUNGUJE EÚ?" id="{AB4CD371-728D-8742-BF17-A81C6428FE04}">
          <p14:sldIdLst>
            <p14:sldId id="350"/>
            <p14:sldId id="352"/>
            <p14:sldId id="399"/>
            <p14:sldId id="384"/>
            <p14:sldId id="385"/>
            <p14:sldId id="339"/>
            <p14:sldId id="390"/>
            <p14:sldId id="393"/>
            <p14:sldId id="395"/>
            <p14:sldId id="394"/>
            <p14:sldId id="398"/>
          </p14:sldIdLst>
        </p14:section>
        <p14:section name="KONTAKTY" id="{D694022F-AF8F-024C-BDDB-CF290513F7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ABRY Anne-Sophie (COMM)" initials="FA( [2]" lastIdx="29" clrIdx="6">
    <p:extLst>
      <p:ext uri="{19B8F6BF-5375-455C-9EA6-DF929625EA0E}">
        <p15:presenceInfo xmlns:p15="http://schemas.microsoft.com/office/powerpoint/2012/main" userId="S-1-5-21-1606980848-2025429265-839522115-257769" providerId="AD"/>
      </p:ext>
    </p:extLst>
  </p:cmAuthor>
  <p:cmAuthor id="1" name="Fridrich, Patricia" initials="FP" lastIdx="1" clrIdx="0"/>
  <p:cmAuthor id="2" name="SOLDATOVA Lucia (COMM)" initials="SL" lastIdx="28" clrIdx="1"/>
  <p:cmAuthor id="3" name="STRASZBURGER Gwenn (COMM)" initials="SG(" lastIdx="148" clrIdx="2"/>
  <p:cmAuthor id="4" name="ANTONELLO Diana (COMM)" initials="AD(" lastIdx="57" clrIdx="3">
    <p:extLst>
      <p:ext uri="{19B8F6BF-5375-455C-9EA6-DF929625EA0E}">
        <p15:presenceInfo xmlns:p15="http://schemas.microsoft.com/office/powerpoint/2012/main" userId="ANTONELLO Diana (COMM)" providerId="None"/>
      </p:ext>
    </p:extLst>
  </p:cmAuthor>
  <p:cmAuthor id="5" name="ANTONELLO Diana (COMM)" initials="AD( [2]" lastIdx="37" clrIdx="4">
    <p:extLst>
      <p:ext uri="{19B8F6BF-5375-455C-9EA6-DF929625EA0E}">
        <p15:presenceInfo xmlns:p15="http://schemas.microsoft.com/office/powerpoint/2012/main" userId="S-1-5-21-1606980848-2025429265-839522115-1367081" providerId="AD"/>
      </p:ext>
    </p:extLst>
  </p:cmAuthor>
  <p:cmAuthor id="6" name="FABRY Anne-Sophie (COMM)" initials="FA(" lastIdx="7" clrIdx="5">
    <p:extLst>
      <p:ext uri="{19B8F6BF-5375-455C-9EA6-DF929625EA0E}">
        <p15:presenceInfo xmlns:p15="http://schemas.microsoft.com/office/powerpoint/2012/main" userId="FABRY Anne-Sophie (COMM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8FF"/>
    <a:srgbClr val="003296"/>
    <a:srgbClr val="004A64"/>
    <a:srgbClr val="002E3E"/>
    <a:srgbClr val="5C7AD0"/>
    <a:srgbClr val="DDF6FF"/>
    <a:srgbClr val="FFFAEB"/>
    <a:srgbClr val="FFF9E5"/>
    <a:srgbClr val="F0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1818" autoAdjust="0"/>
  </p:normalViewPr>
  <p:slideViewPr>
    <p:cSldViewPr snapToGrid="0" snapToObjects="1">
      <p:cViewPr varScale="1">
        <p:scale>
          <a:sx n="94" d="100"/>
          <a:sy n="94" d="100"/>
        </p:scale>
        <p:origin x="22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97B75-6A57-4D33-ABC3-B9B3C28BD9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B82B8-9475-4AED-AF44-FB5C3F7887F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1700" dirty="0" smtClean="0">
              <a:solidFill>
                <a:schemeClr val="tx1"/>
              </a:solidFill>
            </a:rPr>
            <a:t>Európska komisia,</a:t>
          </a:r>
          <a:endParaRPr lang="en-IE" sz="1700" dirty="0">
            <a:solidFill>
              <a:schemeClr val="tx1"/>
            </a:solidFill>
          </a:endParaRPr>
        </a:p>
      </dgm:t>
    </dgm:pt>
    <dgm:pt modelId="{73E6874D-F9F3-4E82-B140-6507E6C0C650}" type="parTrans" cxnId="{C41D3005-2217-4688-9780-E9B8A51967CC}">
      <dgm:prSet/>
      <dgm:spPr/>
      <dgm:t>
        <a:bodyPr/>
        <a:lstStyle/>
        <a:p>
          <a:endParaRPr lang="en-US"/>
        </a:p>
      </dgm:t>
    </dgm:pt>
    <dgm:pt modelId="{74558F61-CE4A-447F-8A5D-8417832E7526}" type="sibTrans" cxnId="{C41D3005-2217-4688-9780-E9B8A51967CC}">
      <dgm:prSet/>
      <dgm:spPr/>
      <dgm:t>
        <a:bodyPr/>
        <a:lstStyle/>
        <a:p>
          <a:endParaRPr lang="en-US"/>
        </a:p>
      </dgm:t>
    </dgm:pt>
    <dgm:pt modelId="{C1EECBD9-E0D8-45C2-8F98-D08BBBAFD5A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1700" dirty="0" smtClean="0">
              <a:solidFill>
                <a:schemeClr val="tx1"/>
              </a:solidFill>
            </a:rPr>
            <a:t>Európsky parlament,</a:t>
          </a:r>
          <a:endParaRPr lang="en-IE" sz="1700" dirty="0">
            <a:solidFill>
              <a:schemeClr val="tx1"/>
            </a:solidFill>
          </a:endParaRPr>
        </a:p>
      </dgm:t>
    </dgm:pt>
    <dgm:pt modelId="{4CB06FC3-8138-4CCC-99EE-6760A5421340}" type="parTrans" cxnId="{7BD06695-8A7B-4F57-8277-7DA12432977C}">
      <dgm:prSet/>
      <dgm:spPr/>
      <dgm:t>
        <a:bodyPr/>
        <a:lstStyle/>
        <a:p>
          <a:endParaRPr lang="en-US"/>
        </a:p>
      </dgm:t>
    </dgm:pt>
    <dgm:pt modelId="{ED228303-0972-4BF8-9E3D-7847263463DE}" type="sibTrans" cxnId="{7BD06695-8A7B-4F57-8277-7DA12432977C}">
      <dgm:prSet/>
      <dgm:spPr/>
      <dgm:t>
        <a:bodyPr/>
        <a:lstStyle/>
        <a:p>
          <a:endParaRPr lang="en-US"/>
        </a:p>
      </dgm:t>
    </dgm:pt>
    <dgm:pt modelId="{2C42F82F-59D6-4808-9E0F-A240A700DA6B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700" dirty="0" smtClean="0">
              <a:solidFill>
                <a:schemeClr val="tx1"/>
              </a:solidFill>
            </a:rPr>
            <a:t>Rada </a:t>
          </a:r>
          <a:r>
            <a:rPr lang="pl-PL" sz="1700" dirty="0" err="1" smtClean="0">
              <a:solidFill>
                <a:schemeClr val="tx1"/>
              </a:solidFill>
            </a:rPr>
            <a:t>Európskej</a:t>
          </a:r>
          <a:r>
            <a:rPr lang="pl-PL" sz="1700" dirty="0" smtClean="0">
              <a:solidFill>
                <a:schemeClr val="tx1"/>
              </a:solidFill>
            </a:rPr>
            <a:t> </a:t>
          </a:r>
          <a:r>
            <a:rPr lang="pl-PL" sz="1700" dirty="0" err="1" smtClean="0">
              <a:solidFill>
                <a:schemeClr val="tx1"/>
              </a:solidFill>
            </a:rPr>
            <a:t>únie</a:t>
          </a:r>
          <a:r>
            <a:rPr lang="pl-PL" sz="1700" dirty="0" smtClean="0">
              <a:solidFill>
                <a:schemeClr val="tx1"/>
              </a:solidFill>
            </a:rPr>
            <a:t>,</a:t>
          </a:r>
          <a:endParaRPr lang="en-IE" sz="1700" dirty="0">
            <a:solidFill>
              <a:schemeClr val="tx1"/>
            </a:solidFill>
          </a:endParaRPr>
        </a:p>
      </dgm:t>
    </dgm:pt>
    <dgm:pt modelId="{69BD4A42-6B9F-4EC2-A901-5AA5A906A92D}" type="parTrans" cxnId="{38EDC957-1FC5-4003-BDEF-D20FE8FF71C7}">
      <dgm:prSet/>
      <dgm:spPr/>
      <dgm:t>
        <a:bodyPr/>
        <a:lstStyle/>
        <a:p>
          <a:endParaRPr lang="en-US"/>
        </a:p>
      </dgm:t>
    </dgm:pt>
    <dgm:pt modelId="{D8E85A51-3B3E-4483-9ADD-056D85BF1031}" type="sibTrans" cxnId="{38EDC957-1FC5-4003-BDEF-D20FE8FF71C7}">
      <dgm:prSet/>
      <dgm:spPr/>
      <dgm:t>
        <a:bodyPr/>
        <a:lstStyle/>
        <a:p>
          <a:endParaRPr lang="en-US"/>
        </a:p>
      </dgm:t>
    </dgm:pt>
    <dgm:pt modelId="{772570FC-73D3-456C-B0DC-D86B5B71086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1700" dirty="0" smtClean="0">
              <a:solidFill>
                <a:schemeClr val="tx1"/>
              </a:solidFill>
            </a:rPr>
            <a:t>Európska rada</a:t>
          </a:r>
          <a:r>
            <a:rPr lang="en-US" sz="1700" dirty="0" smtClean="0">
              <a:solidFill>
                <a:schemeClr val="tx1"/>
              </a:solidFill>
            </a:rPr>
            <a:t>,</a:t>
          </a:r>
          <a:endParaRPr lang="en-IE" sz="1700" dirty="0">
            <a:solidFill>
              <a:schemeClr val="tx1"/>
            </a:solidFill>
          </a:endParaRPr>
        </a:p>
      </dgm:t>
    </dgm:pt>
    <dgm:pt modelId="{CE27BA19-5028-4005-871B-2A66CC8463BD}" type="parTrans" cxnId="{E229D1D6-B246-4D15-9950-FECE2A4CD865}">
      <dgm:prSet/>
      <dgm:spPr/>
      <dgm:t>
        <a:bodyPr/>
        <a:lstStyle/>
        <a:p>
          <a:endParaRPr lang="en-US"/>
        </a:p>
      </dgm:t>
    </dgm:pt>
    <dgm:pt modelId="{CE6D9607-312E-48FE-B7EF-A62ECBEEAEF8}" type="sibTrans" cxnId="{E229D1D6-B246-4D15-9950-FECE2A4CD865}">
      <dgm:prSet/>
      <dgm:spPr/>
      <dgm:t>
        <a:bodyPr/>
        <a:lstStyle/>
        <a:p>
          <a:endParaRPr lang="en-US"/>
        </a:p>
      </dgm:t>
    </dgm:pt>
    <dgm:pt modelId="{B8912B1B-6380-4D71-92B6-698FA14E6CF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700" dirty="0" err="1" smtClean="0">
              <a:solidFill>
                <a:schemeClr val="tx1"/>
              </a:solidFill>
            </a:rPr>
            <a:t>Súdny</a:t>
          </a:r>
          <a:r>
            <a:rPr lang="pl-PL" sz="1700" dirty="0" smtClean="0">
              <a:solidFill>
                <a:schemeClr val="tx1"/>
              </a:solidFill>
            </a:rPr>
            <a:t> </a:t>
          </a:r>
          <a:r>
            <a:rPr lang="pl-PL" sz="1700" dirty="0" err="1" smtClean="0">
              <a:solidFill>
                <a:schemeClr val="tx1"/>
              </a:solidFill>
            </a:rPr>
            <a:t>dvor</a:t>
          </a:r>
          <a:r>
            <a:rPr lang="pl-PL" sz="1700" dirty="0" smtClean="0">
              <a:solidFill>
                <a:schemeClr val="tx1"/>
              </a:solidFill>
            </a:rPr>
            <a:t> </a:t>
          </a:r>
          <a:r>
            <a:rPr lang="pl-PL" sz="1700" dirty="0" err="1" smtClean="0">
              <a:solidFill>
                <a:schemeClr val="tx1"/>
              </a:solidFill>
            </a:rPr>
            <a:t>Európskej</a:t>
          </a:r>
          <a:r>
            <a:rPr lang="pl-PL" sz="1700" dirty="0" smtClean="0">
              <a:solidFill>
                <a:schemeClr val="tx1"/>
              </a:solidFill>
            </a:rPr>
            <a:t> </a:t>
          </a:r>
          <a:r>
            <a:rPr lang="pl-PL" sz="1700" dirty="0" err="1" smtClean="0">
              <a:solidFill>
                <a:schemeClr val="tx1"/>
              </a:solidFill>
            </a:rPr>
            <a:t>únie</a:t>
          </a:r>
          <a:r>
            <a:rPr lang="pl-PL" sz="1700" dirty="0" smtClean="0">
              <a:solidFill>
                <a:schemeClr val="tx1"/>
              </a:solidFill>
            </a:rPr>
            <a:t>,</a:t>
          </a:r>
          <a:endParaRPr lang="en-IE" sz="1700" dirty="0">
            <a:solidFill>
              <a:schemeClr val="tx1"/>
            </a:solidFill>
          </a:endParaRPr>
        </a:p>
      </dgm:t>
    </dgm:pt>
    <dgm:pt modelId="{49DFD30F-A579-4BCE-AE62-577B4DE8765C}" type="parTrans" cxnId="{5AA77FAD-1E53-4CF4-9E64-2352CDA8B9B9}">
      <dgm:prSet/>
      <dgm:spPr/>
      <dgm:t>
        <a:bodyPr/>
        <a:lstStyle/>
        <a:p>
          <a:endParaRPr lang="en-US"/>
        </a:p>
      </dgm:t>
    </dgm:pt>
    <dgm:pt modelId="{A3DAE11E-C8B9-4D1A-8BD0-CEECE1C3BCC6}" type="sibTrans" cxnId="{5AA77FAD-1E53-4CF4-9E64-2352CDA8B9B9}">
      <dgm:prSet/>
      <dgm:spPr/>
      <dgm:t>
        <a:bodyPr/>
        <a:lstStyle/>
        <a:p>
          <a:endParaRPr lang="en-US"/>
        </a:p>
      </dgm:t>
    </dgm:pt>
    <dgm:pt modelId="{EEF750D7-BAFF-4755-B645-2048F6C9B9D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1700" dirty="0" smtClean="0">
              <a:solidFill>
                <a:schemeClr val="tx1"/>
              </a:solidFill>
            </a:rPr>
            <a:t>Európska centrálna banka</a:t>
          </a:r>
          <a:r>
            <a:rPr lang="en-US" sz="1700" dirty="0" smtClean="0">
              <a:solidFill>
                <a:schemeClr val="tx1"/>
              </a:solidFill>
            </a:rPr>
            <a:t>,</a:t>
          </a:r>
          <a:endParaRPr lang="en-IE" sz="1700" dirty="0">
            <a:solidFill>
              <a:schemeClr val="tx1"/>
            </a:solidFill>
          </a:endParaRPr>
        </a:p>
      </dgm:t>
    </dgm:pt>
    <dgm:pt modelId="{1EA079AD-8215-476A-8132-481C8F9E8FFA}" type="parTrans" cxnId="{3175A66E-A96C-4E26-9948-292E8C9C6EA4}">
      <dgm:prSet/>
      <dgm:spPr/>
      <dgm:t>
        <a:bodyPr/>
        <a:lstStyle/>
        <a:p>
          <a:endParaRPr lang="en-US"/>
        </a:p>
      </dgm:t>
    </dgm:pt>
    <dgm:pt modelId="{904D0C7D-0372-4A21-A4B1-090B49ED04DB}" type="sibTrans" cxnId="{3175A66E-A96C-4E26-9948-292E8C9C6EA4}">
      <dgm:prSet/>
      <dgm:spPr/>
      <dgm:t>
        <a:bodyPr/>
        <a:lstStyle/>
        <a:p>
          <a:endParaRPr lang="en-US"/>
        </a:p>
      </dgm:t>
    </dgm:pt>
    <dgm:pt modelId="{2C40F097-DF72-4D59-B5E3-90D2DF227EB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1700" dirty="0" smtClean="0">
              <a:solidFill>
                <a:schemeClr val="tx1"/>
              </a:solidFill>
            </a:rPr>
            <a:t>Európsky dvor audítorov</a:t>
          </a:r>
          <a:r>
            <a:rPr lang="pt-BR" sz="1700" dirty="0" smtClean="0">
              <a:solidFill>
                <a:schemeClr val="tx1"/>
              </a:solidFill>
            </a:rPr>
            <a:t>.</a:t>
          </a:r>
          <a:endParaRPr lang="en-IE" sz="1700" dirty="0">
            <a:solidFill>
              <a:schemeClr val="tx1"/>
            </a:solidFill>
          </a:endParaRPr>
        </a:p>
      </dgm:t>
    </dgm:pt>
    <dgm:pt modelId="{3758BB80-540D-45FF-9B8E-86F2080E582B}" type="parTrans" cxnId="{44BEDEEC-EC19-4868-83B0-7E4E656232DC}">
      <dgm:prSet/>
      <dgm:spPr/>
      <dgm:t>
        <a:bodyPr/>
        <a:lstStyle/>
        <a:p>
          <a:endParaRPr lang="en-US"/>
        </a:p>
      </dgm:t>
    </dgm:pt>
    <dgm:pt modelId="{F171CE5F-3DA0-426D-BA0E-8F1CDC221D88}" type="sibTrans" cxnId="{44BEDEEC-EC19-4868-83B0-7E4E656232DC}">
      <dgm:prSet/>
      <dgm:spPr/>
      <dgm:t>
        <a:bodyPr/>
        <a:lstStyle/>
        <a:p>
          <a:endParaRPr lang="en-US"/>
        </a:p>
      </dgm:t>
    </dgm:pt>
    <dgm:pt modelId="{8E7C3E28-BEE1-4CB0-8345-590542A53B4B}" type="pres">
      <dgm:prSet presAssocID="{4FA97B75-6A57-4D33-ABC3-B9B3C28BD9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F2307-406E-4677-8693-5E4A914BB902}" type="pres">
      <dgm:prSet presAssocID="{E0EB82B8-9475-4AED-AF44-FB5C3F7887F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BD79C-1BA6-442B-B98D-85DD6561CADB}" type="pres">
      <dgm:prSet presAssocID="{74558F61-CE4A-447F-8A5D-8417832E7526}" presName="spacer" presStyleCnt="0"/>
      <dgm:spPr/>
    </dgm:pt>
    <dgm:pt modelId="{08F48461-68D3-4A76-AAB9-A6AAE6BA7FA1}" type="pres">
      <dgm:prSet presAssocID="{C1EECBD9-E0D8-45C2-8F98-D08BBBAFD5A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19053-1996-4E5E-9A0D-FB6C964D8DC4}" type="pres">
      <dgm:prSet presAssocID="{ED228303-0972-4BF8-9E3D-7847263463DE}" presName="spacer" presStyleCnt="0"/>
      <dgm:spPr/>
    </dgm:pt>
    <dgm:pt modelId="{346E50CA-F6B7-41F2-8D8A-4D6332E5C97D}" type="pres">
      <dgm:prSet presAssocID="{2C42F82F-59D6-4808-9E0F-A240A700DA6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3DDEB-6F86-49BD-87C1-D9D86C48B80B}" type="pres">
      <dgm:prSet presAssocID="{D8E85A51-3B3E-4483-9ADD-056D85BF1031}" presName="spacer" presStyleCnt="0"/>
      <dgm:spPr/>
    </dgm:pt>
    <dgm:pt modelId="{D37E5F20-5237-4726-B7B8-CA56F9306539}" type="pres">
      <dgm:prSet presAssocID="{772570FC-73D3-456C-B0DC-D86B5B71086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6C353-4BAD-46FB-A719-69B950549280}" type="pres">
      <dgm:prSet presAssocID="{CE6D9607-312E-48FE-B7EF-A62ECBEEAEF8}" presName="spacer" presStyleCnt="0"/>
      <dgm:spPr/>
    </dgm:pt>
    <dgm:pt modelId="{5F4BB77E-160B-4FD3-9D8A-5F48DEBD3967}" type="pres">
      <dgm:prSet presAssocID="{B8912B1B-6380-4D71-92B6-698FA14E6CF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2B69-33C2-47B1-AFFE-441050819C20}" type="pres">
      <dgm:prSet presAssocID="{A3DAE11E-C8B9-4D1A-8BD0-CEECE1C3BCC6}" presName="spacer" presStyleCnt="0"/>
      <dgm:spPr/>
    </dgm:pt>
    <dgm:pt modelId="{EF5BC60A-1813-445C-97E0-C76B6CBACB4C}" type="pres">
      <dgm:prSet presAssocID="{EEF750D7-BAFF-4755-B645-2048F6C9B9D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340BF-70DB-4471-A7AF-22C485B7D648}" type="pres">
      <dgm:prSet presAssocID="{904D0C7D-0372-4A21-A4B1-090B49ED04DB}" presName="spacer" presStyleCnt="0"/>
      <dgm:spPr/>
    </dgm:pt>
    <dgm:pt modelId="{8BFCEDFB-DD43-4B25-BA9B-809ED4B7C8C6}" type="pres">
      <dgm:prSet presAssocID="{2C40F097-DF72-4D59-B5E3-90D2DF227EB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77FAD-1E53-4CF4-9E64-2352CDA8B9B9}" srcId="{4FA97B75-6A57-4D33-ABC3-B9B3C28BD963}" destId="{B8912B1B-6380-4D71-92B6-698FA14E6CF1}" srcOrd="4" destOrd="0" parTransId="{49DFD30F-A579-4BCE-AE62-577B4DE8765C}" sibTransId="{A3DAE11E-C8B9-4D1A-8BD0-CEECE1C3BCC6}"/>
    <dgm:cxn modelId="{92967141-126C-4475-93CF-289791780FA3}" type="presOf" srcId="{EEF750D7-BAFF-4755-B645-2048F6C9B9D6}" destId="{EF5BC60A-1813-445C-97E0-C76B6CBACB4C}" srcOrd="0" destOrd="0" presId="urn:microsoft.com/office/officeart/2005/8/layout/vList2"/>
    <dgm:cxn modelId="{4BDDB699-81B3-4853-80C4-74185E0D8C07}" type="presOf" srcId="{4FA97B75-6A57-4D33-ABC3-B9B3C28BD963}" destId="{8E7C3E28-BEE1-4CB0-8345-590542A53B4B}" srcOrd="0" destOrd="0" presId="urn:microsoft.com/office/officeart/2005/8/layout/vList2"/>
    <dgm:cxn modelId="{42AC4955-4243-4CA2-A7FB-3CF133BDBFA3}" type="presOf" srcId="{2C42F82F-59D6-4808-9E0F-A240A700DA6B}" destId="{346E50CA-F6B7-41F2-8D8A-4D6332E5C97D}" srcOrd="0" destOrd="0" presId="urn:microsoft.com/office/officeart/2005/8/layout/vList2"/>
    <dgm:cxn modelId="{C41D3005-2217-4688-9780-E9B8A51967CC}" srcId="{4FA97B75-6A57-4D33-ABC3-B9B3C28BD963}" destId="{E0EB82B8-9475-4AED-AF44-FB5C3F7887F7}" srcOrd="0" destOrd="0" parTransId="{73E6874D-F9F3-4E82-B140-6507E6C0C650}" sibTransId="{74558F61-CE4A-447F-8A5D-8417832E7526}"/>
    <dgm:cxn modelId="{C797FECF-C27F-4B82-8DA3-19DF0E3BC8FE}" type="presOf" srcId="{772570FC-73D3-456C-B0DC-D86B5B71086E}" destId="{D37E5F20-5237-4726-B7B8-CA56F9306539}" srcOrd="0" destOrd="0" presId="urn:microsoft.com/office/officeart/2005/8/layout/vList2"/>
    <dgm:cxn modelId="{38EDC957-1FC5-4003-BDEF-D20FE8FF71C7}" srcId="{4FA97B75-6A57-4D33-ABC3-B9B3C28BD963}" destId="{2C42F82F-59D6-4808-9E0F-A240A700DA6B}" srcOrd="2" destOrd="0" parTransId="{69BD4A42-6B9F-4EC2-A901-5AA5A906A92D}" sibTransId="{D8E85A51-3B3E-4483-9ADD-056D85BF1031}"/>
    <dgm:cxn modelId="{7BD06695-8A7B-4F57-8277-7DA12432977C}" srcId="{4FA97B75-6A57-4D33-ABC3-B9B3C28BD963}" destId="{C1EECBD9-E0D8-45C2-8F98-D08BBBAFD5A1}" srcOrd="1" destOrd="0" parTransId="{4CB06FC3-8138-4CCC-99EE-6760A5421340}" sibTransId="{ED228303-0972-4BF8-9E3D-7847263463DE}"/>
    <dgm:cxn modelId="{E229D1D6-B246-4D15-9950-FECE2A4CD865}" srcId="{4FA97B75-6A57-4D33-ABC3-B9B3C28BD963}" destId="{772570FC-73D3-456C-B0DC-D86B5B71086E}" srcOrd="3" destOrd="0" parTransId="{CE27BA19-5028-4005-871B-2A66CC8463BD}" sibTransId="{CE6D9607-312E-48FE-B7EF-A62ECBEEAEF8}"/>
    <dgm:cxn modelId="{75AB2387-86C9-4933-8430-53A1C0D64D40}" type="presOf" srcId="{C1EECBD9-E0D8-45C2-8F98-D08BBBAFD5A1}" destId="{08F48461-68D3-4A76-AAB9-A6AAE6BA7FA1}" srcOrd="0" destOrd="0" presId="urn:microsoft.com/office/officeart/2005/8/layout/vList2"/>
    <dgm:cxn modelId="{3175A66E-A96C-4E26-9948-292E8C9C6EA4}" srcId="{4FA97B75-6A57-4D33-ABC3-B9B3C28BD963}" destId="{EEF750D7-BAFF-4755-B645-2048F6C9B9D6}" srcOrd="5" destOrd="0" parTransId="{1EA079AD-8215-476A-8132-481C8F9E8FFA}" sibTransId="{904D0C7D-0372-4A21-A4B1-090B49ED04DB}"/>
    <dgm:cxn modelId="{DEF24290-AE15-4B71-8245-433125829F08}" type="presOf" srcId="{B8912B1B-6380-4D71-92B6-698FA14E6CF1}" destId="{5F4BB77E-160B-4FD3-9D8A-5F48DEBD3967}" srcOrd="0" destOrd="0" presId="urn:microsoft.com/office/officeart/2005/8/layout/vList2"/>
    <dgm:cxn modelId="{44BEDEEC-EC19-4868-83B0-7E4E656232DC}" srcId="{4FA97B75-6A57-4D33-ABC3-B9B3C28BD963}" destId="{2C40F097-DF72-4D59-B5E3-90D2DF227EB2}" srcOrd="6" destOrd="0" parTransId="{3758BB80-540D-45FF-9B8E-86F2080E582B}" sibTransId="{F171CE5F-3DA0-426D-BA0E-8F1CDC221D88}"/>
    <dgm:cxn modelId="{EFA7632A-8A4B-42C2-BF44-486C0F126021}" type="presOf" srcId="{E0EB82B8-9475-4AED-AF44-FB5C3F7887F7}" destId="{40CF2307-406E-4677-8693-5E4A914BB902}" srcOrd="0" destOrd="0" presId="urn:microsoft.com/office/officeart/2005/8/layout/vList2"/>
    <dgm:cxn modelId="{7D23DEED-C807-4B83-AA94-5CC0CFE3B895}" type="presOf" srcId="{2C40F097-DF72-4D59-B5E3-90D2DF227EB2}" destId="{8BFCEDFB-DD43-4B25-BA9B-809ED4B7C8C6}" srcOrd="0" destOrd="0" presId="urn:microsoft.com/office/officeart/2005/8/layout/vList2"/>
    <dgm:cxn modelId="{42957A97-51F7-4C6C-A549-92BAF341410C}" type="presParOf" srcId="{8E7C3E28-BEE1-4CB0-8345-590542A53B4B}" destId="{40CF2307-406E-4677-8693-5E4A914BB902}" srcOrd="0" destOrd="0" presId="urn:microsoft.com/office/officeart/2005/8/layout/vList2"/>
    <dgm:cxn modelId="{91F7373A-D9E0-46ED-94F3-95733C5E79CE}" type="presParOf" srcId="{8E7C3E28-BEE1-4CB0-8345-590542A53B4B}" destId="{F08BD79C-1BA6-442B-B98D-85DD6561CADB}" srcOrd="1" destOrd="0" presId="urn:microsoft.com/office/officeart/2005/8/layout/vList2"/>
    <dgm:cxn modelId="{78744AB6-BD58-4928-9D6C-51E599290AEB}" type="presParOf" srcId="{8E7C3E28-BEE1-4CB0-8345-590542A53B4B}" destId="{08F48461-68D3-4A76-AAB9-A6AAE6BA7FA1}" srcOrd="2" destOrd="0" presId="urn:microsoft.com/office/officeart/2005/8/layout/vList2"/>
    <dgm:cxn modelId="{D71BB5FE-7D8C-4AAF-9B6B-B42E7E9162FD}" type="presParOf" srcId="{8E7C3E28-BEE1-4CB0-8345-590542A53B4B}" destId="{30F19053-1996-4E5E-9A0D-FB6C964D8DC4}" srcOrd="3" destOrd="0" presId="urn:microsoft.com/office/officeart/2005/8/layout/vList2"/>
    <dgm:cxn modelId="{58B10B41-6624-4CD9-8B4B-B738921ABE5C}" type="presParOf" srcId="{8E7C3E28-BEE1-4CB0-8345-590542A53B4B}" destId="{346E50CA-F6B7-41F2-8D8A-4D6332E5C97D}" srcOrd="4" destOrd="0" presId="urn:microsoft.com/office/officeart/2005/8/layout/vList2"/>
    <dgm:cxn modelId="{3883CEE4-0657-4B7C-AB82-C1E2DFBFDEBE}" type="presParOf" srcId="{8E7C3E28-BEE1-4CB0-8345-590542A53B4B}" destId="{9843DDEB-6F86-49BD-87C1-D9D86C48B80B}" srcOrd="5" destOrd="0" presId="urn:microsoft.com/office/officeart/2005/8/layout/vList2"/>
    <dgm:cxn modelId="{EBEC8B62-E3B1-45C9-8569-4B8B58774D16}" type="presParOf" srcId="{8E7C3E28-BEE1-4CB0-8345-590542A53B4B}" destId="{D37E5F20-5237-4726-B7B8-CA56F9306539}" srcOrd="6" destOrd="0" presId="urn:microsoft.com/office/officeart/2005/8/layout/vList2"/>
    <dgm:cxn modelId="{28C1D831-C14F-441F-9848-FC7B81240B01}" type="presParOf" srcId="{8E7C3E28-BEE1-4CB0-8345-590542A53B4B}" destId="{ACC6C353-4BAD-46FB-A719-69B950549280}" srcOrd="7" destOrd="0" presId="urn:microsoft.com/office/officeart/2005/8/layout/vList2"/>
    <dgm:cxn modelId="{635C7F48-1932-42A6-82AB-8900A40219EB}" type="presParOf" srcId="{8E7C3E28-BEE1-4CB0-8345-590542A53B4B}" destId="{5F4BB77E-160B-4FD3-9D8A-5F48DEBD3967}" srcOrd="8" destOrd="0" presId="urn:microsoft.com/office/officeart/2005/8/layout/vList2"/>
    <dgm:cxn modelId="{8E81A5A8-9101-4332-A089-9D5935362AE7}" type="presParOf" srcId="{8E7C3E28-BEE1-4CB0-8345-590542A53B4B}" destId="{DDAD2B69-33C2-47B1-AFFE-441050819C20}" srcOrd="9" destOrd="0" presId="urn:microsoft.com/office/officeart/2005/8/layout/vList2"/>
    <dgm:cxn modelId="{1F9CE45B-7831-486B-85C0-3C6DEC7B96DF}" type="presParOf" srcId="{8E7C3E28-BEE1-4CB0-8345-590542A53B4B}" destId="{EF5BC60A-1813-445C-97E0-C76B6CBACB4C}" srcOrd="10" destOrd="0" presId="urn:microsoft.com/office/officeart/2005/8/layout/vList2"/>
    <dgm:cxn modelId="{4E859EED-32A8-45ED-8483-D7B96C0A2F01}" type="presParOf" srcId="{8E7C3E28-BEE1-4CB0-8345-590542A53B4B}" destId="{161340BF-70DB-4471-A7AF-22C485B7D648}" srcOrd="11" destOrd="0" presId="urn:microsoft.com/office/officeart/2005/8/layout/vList2"/>
    <dgm:cxn modelId="{61CA4869-60CC-454B-A39D-6F39F59B8789}" type="presParOf" srcId="{8E7C3E28-BEE1-4CB0-8345-590542A53B4B}" destId="{8BFCEDFB-DD43-4B25-BA9B-809ED4B7C8C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785F1A-303B-4FE1-842E-DD577CE8FC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858E7-FE31-4F9F-B0BA-D16D320AAAE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dirty="0" err="1">
              <a:solidFill>
                <a:schemeClr val="tx1"/>
              </a:solidFill>
            </a:rPr>
            <a:t>vedie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hospodársku</a:t>
          </a:r>
          <a:r>
            <a:rPr lang="en-US" sz="1700" dirty="0">
              <a:solidFill>
                <a:schemeClr val="tx1"/>
              </a:solidFill>
            </a:rPr>
            <a:t> a </a:t>
          </a:r>
          <a:r>
            <a:rPr lang="en-US" sz="1700" dirty="0" err="1">
              <a:solidFill>
                <a:schemeClr val="tx1"/>
              </a:solidFill>
            </a:rPr>
            <a:t>menovú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politiku</a:t>
          </a:r>
          <a:r>
            <a:rPr lang="en-US" sz="1700" dirty="0">
              <a:solidFill>
                <a:schemeClr val="tx1"/>
              </a:solidFill>
            </a:rPr>
            <a:t> EÚ,</a:t>
          </a:r>
          <a:endParaRPr lang="en-IE" sz="1700" dirty="0">
            <a:solidFill>
              <a:schemeClr val="tx1"/>
            </a:solidFill>
          </a:endParaRPr>
        </a:p>
      </dgm:t>
    </dgm:pt>
    <dgm:pt modelId="{CAB6654C-AB5A-4811-BF77-848890045C3C}" type="parTrans" cxnId="{1C37D5BF-13F1-411F-8BD1-9F6BB43538AB}">
      <dgm:prSet/>
      <dgm:spPr/>
      <dgm:t>
        <a:bodyPr/>
        <a:lstStyle/>
        <a:p>
          <a:endParaRPr lang="en-US"/>
        </a:p>
      </dgm:t>
    </dgm:pt>
    <dgm:pt modelId="{AECCF133-DCD4-41D1-A38B-6C2F46A7B3A8}" type="sibTrans" cxnId="{1C37D5BF-13F1-411F-8BD1-9F6BB43538AB}">
      <dgm:prSet/>
      <dgm:spPr/>
      <dgm:t>
        <a:bodyPr/>
        <a:lstStyle/>
        <a:p>
          <a:endParaRPr lang="en-US"/>
        </a:p>
      </dgm:t>
    </dgm:pt>
    <dgm:pt modelId="{A9964F8A-DB40-45B4-9591-CD62422204C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riadi európsku menu – euro,</a:t>
          </a:r>
          <a:endParaRPr lang="en-IE" sz="1700" dirty="0">
            <a:solidFill>
              <a:schemeClr val="tx1"/>
            </a:solidFill>
          </a:endParaRPr>
        </a:p>
      </dgm:t>
    </dgm:pt>
    <dgm:pt modelId="{8429C25F-B843-442E-B3CC-480E24E7CAA9}" type="parTrans" cxnId="{1A149919-E6BF-41C6-AAB4-DB2A9A57279F}">
      <dgm:prSet/>
      <dgm:spPr/>
      <dgm:t>
        <a:bodyPr/>
        <a:lstStyle/>
        <a:p>
          <a:endParaRPr lang="en-US"/>
        </a:p>
      </dgm:t>
    </dgm:pt>
    <dgm:pt modelId="{10512D33-FA1D-4746-8AE2-85C5D7F461D7}" type="sibTrans" cxnId="{1A149919-E6BF-41C6-AAB4-DB2A9A57279F}">
      <dgm:prSet/>
      <dgm:spPr/>
      <dgm:t>
        <a:bodyPr/>
        <a:lstStyle/>
        <a:p>
          <a:endParaRPr lang="en-US"/>
        </a:p>
      </dgm:t>
    </dgm:pt>
    <dgm:pt modelId="{02D3C9E0-998F-4667-A716-5F6EE76E0029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700" dirty="0">
              <a:solidFill>
                <a:schemeClr val="tx1"/>
              </a:solidFill>
            </a:rPr>
            <a:t>je </a:t>
          </a:r>
          <a:r>
            <a:rPr lang="pl-PL" sz="1700" dirty="0" err="1">
              <a:solidFill>
                <a:schemeClr val="tx1"/>
              </a:solidFill>
            </a:rPr>
            <a:t>zodpovedná</a:t>
          </a:r>
          <a:r>
            <a:rPr lang="pl-PL" sz="1700" dirty="0">
              <a:solidFill>
                <a:schemeClr val="tx1"/>
              </a:solidFill>
            </a:rPr>
            <a:t> za </a:t>
          </a:r>
          <a:r>
            <a:rPr lang="pl-PL" sz="1700" dirty="0" err="1">
              <a:solidFill>
                <a:schemeClr val="tx1"/>
              </a:solidFill>
            </a:rPr>
            <a:t>udržiavanie</a:t>
          </a:r>
          <a:r>
            <a:rPr lang="pl-PL" sz="1700" dirty="0">
              <a:solidFill>
                <a:schemeClr val="tx1"/>
              </a:solidFill>
            </a:rPr>
            <a:t> </a:t>
          </a:r>
          <a:r>
            <a:rPr lang="pl-PL" sz="1700" dirty="0" err="1">
              <a:solidFill>
                <a:schemeClr val="tx1"/>
              </a:solidFill>
            </a:rPr>
            <a:t>stability</a:t>
          </a:r>
          <a:r>
            <a:rPr lang="pl-PL" sz="1700" dirty="0">
              <a:solidFill>
                <a:schemeClr val="tx1"/>
              </a:solidFill>
            </a:rPr>
            <a:t> </a:t>
          </a:r>
          <a:r>
            <a:rPr lang="pl-PL" sz="1700" dirty="0" err="1">
              <a:solidFill>
                <a:schemeClr val="tx1"/>
              </a:solidFill>
            </a:rPr>
            <a:t>eura</a:t>
          </a:r>
          <a:r>
            <a:rPr lang="pl-PL" sz="1700" dirty="0">
              <a:solidFill>
                <a:schemeClr val="tx1"/>
              </a:solidFill>
            </a:rPr>
            <a:t> a </a:t>
          </a:r>
          <a:r>
            <a:rPr lang="pl-PL" sz="1700" dirty="0" err="1">
              <a:solidFill>
                <a:schemeClr val="tx1"/>
              </a:solidFill>
            </a:rPr>
            <a:t>cien</a:t>
          </a:r>
          <a:r>
            <a:rPr lang="pl-PL" sz="1700" dirty="0">
              <a:solidFill>
                <a:schemeClr val="tx1"/>
              </a:solidFill>
            </a:rPr>
            <a:t>,</a:t>
          </a:r>
          <a:endParaRPr lang="en-IE" sz="1700" dirty="0">
            <a:solidFill>
              <a:schemeClr val="tx1"/>
            </a:solidFill>
          </a:endParaRPr>
        </a:p>
      </dgm:t>
    </dgm:pt>
    <dgm:pt modelId="{55072872-CE40-42AD-BA06-AE71E4CD9F95}" type="parTrans" cxnId="{38BFAC56-E469-47A3-A04D-BCA756436CAD}">
      <dgm:prSet/>
      <dgm:spPr/>
      <dgm:t>
        <a:bodyPr/>
        <a:lstStyle/>
        <a:p>
          <a:endParaRPr lang="en-US"/>
        </a:p>
      </dgm:t>
    </dgm:pt>
    <dgm:pt modelId="{3F6D8C45-F642-400A-8F4E-0897294682EA}" type="sibTrans" cxnId="{38BFAC56-E469-47A3-A04D-BCA756436CAD}">
      <dgm:prSet/>
      <dgm:spPr/>
      <dgm:t>
        <a:bodyPr/>
        <a:lstStyle/>
        <a:p>
          <a:endParaRPr lang="en-US"/>
        </a:p>
      </dgm:t>
    </dgm:pt>
    <dgm:pt modelId="{6C63FBD4-82FC-4599-BAF2-50E731EBB74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stanovuje úrokové sadzby pre eurozónu,</a:t>
          </a:r>
          <a:endParaRPr lang="en-IE" sz="1700" dirty="0">
            <a:solidFill>
              <a:schemeClr val="tx1"/>
            </a:solidFill>
          </a:endParaRPr>
        </a:p>
      </dgm:t>
    </dgm:pt>
    <dgm:pt modelId="{EC84011B-B052-4A3D-B34C-E097DCD2A5BF}" type="parTrans" cxnId="{6EA44AC4-32B6-4DC3-9CF2-2AB764F372D8}">
      <dgm:prSet/>
      <dgm:spPr/>
      <dgm:t>
        <a:bodyPr/>
        <a:lstStyle/>
        <a:p>
          <a:endParaRPr lang="en-US"/>
        </a:p>
      </dgm:t>
    </dgm:pt>
    <dgm:pt modelId="{D2080DCA-4AE3-4085-8AEF-0EBFBC7F4F6B}" type="sibTrans" cxnId="{6EA44AC4-32B6-4DC3-9CF2-2AB764F372D8}">
      <dgm:prSet/>
      <dgm:spPr/>
      <dgm:t>
        <a:bodyPr/>
        <a:lstStyle/>
        <a:p>
          <a:endParaRPr lang="en-US"/>
        </a:p>
      </dgm:t>
    </dgm:pt>
    <dgm:pt modelId="{E1739D6F-3556-4300-AF03-1DAC28C6928B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700">
              <a:solidFill>
                <a:schemeClr val="tx1"/>
              </a:solidFill>
            </a:rPr>
            <a:t>spolupracuje s národnými centrálnymi bankami krajín EÚ,</a:t>
          </a:r>
          <a:endParaRPr lang="en-IE" sz="1700" dirty="0">
            <a:solidFill>
              <a:schemeClr val="tx1"/>
            </a:solidFill>
          </a:endParaRPr>
        </a:p>
      </dgm:t>
    </dgm:pt>
    <dgm:pt modelId="{B0812F4F-EB4D-472C-8FB7-293053624A82}" type="parTrans" cxnId="{92BE7418-9A3A-4BA6-B4FC-9286CCBD3419}">
      <dgm:prSet/>
      <dgm:spPr/>
      <dgm:t>
        <a:bodyPr/>
        <a:lstStyle/>
        <a:p>
          <a:endParaRPr lang="en-US"/>
        </a:p>
      </dgm:t>
    </dgm:pt>
    <dgm:pt modelId="{1009306A-E08B-4497-AFCF-CE69A2E74D1E}" type="sibTrans" cxnId="{92BE7418-9A3A-4BA6-B4FC-9286CCBD3419}">
      <dgm:prSet/>
      <dgm:spPr/>
      <dgm:t>
        <a:bodyPr/>
        <a:lstStyle/>
        <a:p>
          <a:endParaRPr lang="en-US"/>
        </a:p>
      </dgm:t>
    </dgm:pt>
    <dgm:pt modelId="{C5189ECD-463B-4454-9654-9893A3308C5D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má šesť členov, ktorých menuje Rada na neobnoviteľné osemročné funkčné obdobie,</a:t>
          </a:r>
          <a:endParaRPr lang="en-IE" sz="1700" dirty="0">
            <a:solidFill>
              <a:schemeClr val="tx1"/>
            </a:solidFill>
          </a:endParaRPr>
        </a:p>
      </dgm:t>
    </dgm:pt>
    <dgm:pt modelId="{E914B793-F4E0-4CFF-A7BC-1661990D645E}" type="parTrans" cxnId="{59EAAE92-4AAF-44A8-9DC1-AE2C38E11691}">
      <dgm:prSet/>
      <dgm:spPr/>
      <dgm:t>
        <a:bodyPr/>
        <a:lstStyle/>
        <a:p>
          <a:endParaRPr lang="en-US"/>
        </a:p>
      </dgm:t>
    </dgm:pt>
    <dgm:pt modelId="{0EE83BA6-640A-428C-B858-761C0EED9989}" type="sibTrans" cxnId="{59EAAE92-4AAF-44A8-9DC1-AE2C38E11691}">
      <dgm:prSet/>
      <dgm:spPr/>
      <dgm:t>
        <a:bodyPr/>
        <a:lstStyle/>
        <a:p>
          <a:endParaRPr lang="en-US"/>
        </a:p>
      </dgm:t>
    </dgm:pt>
    <dgm:pt modelId="{3F97F813-90AA-4EB4-86CE-243095AEDAE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dirty="0" err="1">
              <a:solidFill>
                <a:schemeClr val="tx1"/>
              </a:solidFill>
            </a:rPr>
            <a:t>sídli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vo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Frankfurte</a:t>
          </a:r>
          <a:r>
            <a:rPr lang="en-US" sz="1700" dirty="0">
              <a:solidFill>
                <a:schemeClr val="tx1"/>
              </a:solidFill>
            </a:rPr>
            <a:t> (</a:t>
          </a:r>
          <a:r>
            <a:rPr lang="en-US" sz="1700" dirty="0" err="1">
              <a:solidFill>
                <a:schemeClr val="tx1"/>
              </a:solidFill>
            </a:rPr>
            <a:t>Nemecko</a:t>
          </a:r>
          <a:r>
            <a:rPr lang="en-US" sz="1700" dirty="0">
              <a:solidFill>
                <a:schemeClr val="tx1"/>
              </a:solidFill>
            </a:rPr>
            <a:t>).</a:t>
          </a:r>
          <a:endParaRPr lang="en-IE" sz="1700" dirty="0">
            <a:solidFill>
              <a:schemeClr val="tx1"/>
            </a:solidFill>
          </a:endParaRPr>
        </a:p>
      </dgm:t>
    </dgm:pt>
    <dgm:pt modelId="{5B0A4603-DEE4-452A-BEB0-E2938A010BD2}" type="parTrans" cxnId="{271A9C0B-8481-4F4C-BCAB-98FF945D49FE}">
      <dgm:prSet/>
      <dgm:spPr/>
      <dgm:t>
        <a:bodyPr/>
        <a:lstStyle/>
        <a:p>
          <a:endParaRPr lang="en-US"/>
        </a:p>
      </dgm:t>
    </dgm:pt>
    <dgm:pt modelId="{A83CCB43-B467-4ACC-B7D5-F80E3D4D0EBF}" type="sibTrans" cxnId="{271A9C0B-8481-4F4C-BCAB-98FF945D49FE}">
      <dgm:prSet/>
      <dgm:spPr/>
      <dgm:t>
        <a:bodyPr/>
        <a:lstStyle/>
        <a:p>
          <a:endParaRPr lang="en-US"/>
        </a:p>
      </dgm:t>
    </dgm:pt>
    <dgm:pt modelId="{C435D38D-66E7-4903-AC8E-D03833A6D1A3}" type="pres">
      <dgm:prSet presAssocID="{CA785F1A-303B-4FE1-842E-DD577CE8FC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E16EC3-41E9-4EE9-B399-BA497F9628C9}" type="pres">
      <dgm:prSet presAssocID="{7D8858E7-FE31-4F9F-B0BA-D16D320AAAE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E9C1B-006D-445D-A3A3-C0AE2D3D64B6}" type="pres">
      <dgm:prSet presAssocID="{AECCF133-DCD4-41D1-A38B-6C2F46A7B3A8}" presName="spacer" presStyleCnt="0"/>
      <dgm:spPr/>
    </dgm:pt>
    <dgm:pt modelId="{96B08EC4-E184-402A-B8AE-06B1F3D1D569}" type="pres">
      <dgm:prSet presAssocID="{A9964F8A-DB40-45B4-9591-CD62422204C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66409-6357-49EB-9C85-902FB5B9ABC3}" type="pres">
      <dgm:prSet presAssocID="{10512D33-FA1D-4746-8AE2-85C5D7F461D7}" presName="spacer" presStyleCnt="0"/>
      <dgm:spPr/>
    </dgm:pt>
    <dgm:pt modelId="{47FE0501-D40E-47EC-9E41-423B2E236FAA}" type="pres">
      <dgm:prSet presAssocID="{02D3C9E0-998F-4667-A716-5F6EE76E002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AE707-7917-4028-83C6-0A9991E9EFB6}" type="pres">
      <dgm:prSet presAssocID="{3F6D8C45-F642-400A-8F4E-0897294682EA}" presName="spacer" presStyleCnt="0"/>
      <dgm:spPr/>
    </dgm:pt>
    <dgm:pt modelId="{68522F37-124D-4507-9DE5-1B75C78B6420}" type="pres">
      <dgm:prSet presAssocID="{6C63FBD4-82FC-4599-BAF2-50E731EBB74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E1C46-6BD5-409E-8D35-B7EA89EC27C1}" type="pres">
      <dgm:prSet presAssocID="{D2080DCA-4AE3-4085-8AEF-0EBFBC7F4F6B}" presName="spacer" presStyleCnt="0"/>
      <dgm:spPr/>
    </dgm:pt>
    <dgm:pt modelId="{6EE063DE-7F51-4108-9284-6ADD12F54A5A}" type="pres">
      <dgm:prSet presAssocID="{E1739D6F-3556-4300-AF03-1DAC28C6928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9E26E-FCA2-436E-BA46-234145BABC46}" type="pres">
      <dgm:prSet presAssocID="{1009306A-E08B-4497-AFCF-CE69A2E74D1E}" presName="spacer" presStyleCnt="0"/>
      <dgm:spPr/>
    </dgm:pt>
    <dgm:pt modelId="{9CF11A85-D206-4F40-B8C3-898189EA253A}" type="pres">
      <dgm:prSet presAssocID="{C5189ECD-463B-4454-9654-9893A3308C5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6EB9E-B0EE-4282-BE6A-40F3F9BA6965}" type="pres">
      <dgm:prSet presAssocID="{0EE83BA6-640A-428C-B858-761C0EED9989}" presName="spacer" presStyleCnt="0"/>
      <dgm:spPr/>
    </dgm:pt>
    <dgm:pt modelId="{EB4B9D14-D3E8-449B-95FA-9A5E38DB987B}" type="pres">
      <dgm:prSet presAssocID="{3F97F813-90AA-4EB4-86CE-243095AEDAE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38156-FAC7-4DF3-B1AB-B0D7750A59AB}" type="presOf" srcId="{CA785F1A-303B-4FE1-842E-DD577CE8FC94}" destId="{C435D38D-66E7-4903-AC8E-D03833A6D1A3}" srcOrd="0" destOrd="0" presId="urn:microsoft.com/office/officeart/2005/8/layout/vList2"/>
    <dgm:cxn modelId="{AA1BB26A-63AB-4946-A05C-15CC4446A5D6}" type="presOf" srcId="{7D8858E7-FE31-4F9F-B0BA-D16D320AAAE7}" destId="{3FE16EC3-41E9-4EE9-B399-BA497F9628C9}" srcOrd="0" destOrd="0" presId="urn:microsoft.com/office/officeart/2005/8/layout/vList2"/>
    <dgm:cxn modelId="{23961A51-020A-460B-A7EA-4444659C7183}" type="presOf" srcId="{3F97F813-90AA-4EB4-86CE-243095AEDAE6}" destId="{EB4B9D14-D3E8-449B-95FA-9A5E38DB987B}" srcOrd="0" destOrd="0" presId="urn:microsoft.com/office/officeart/2005/8/layout/vList2"/>
    <dgm:cxn modelId="{271A9C0B-8481-4F4C-BCAB-98FF945D49FE}" srcId="{CA785F1A-303B-4FE1-842E-DD577CE8FC94}" destId="{3F97F813-90AA-4EB4-86CE-243095AEDAE6}" srcOrd="6" destOrd="0" parTransId="{5B0A4603-DEE4-452A-BEB0-E2938A010BD2}" sibTransId="{A83CCB43-B467-4ACC-B7D5-F80E3D4D0EBF}"/>
    <dgm:cxn modelId="{DA85B148-BB88-4244-A208-EACB1B9E99FD}" type="presOf" srcId="{A9964F8A-DB40-45B4-9591-CD62422204C1}" destId="{96B08EC4-E184-402A-B8AE-06B1F3D1D569}" srcOrd="0" destOrd="0" presId="urn:microsoft.com/office/officeart/2005/8/layout/vList2"/>
    <dgm:cxn modelId="{8267D981-8489-4178-A5FE-6A41484673F5}" type="presOf" srcId="{E1739D6F-3556-4300-AF03-1DAC28C6928B}" destId="{6EE063DE-7F51-4108-9284-6ADD12F54A5A}" srcOrd="0" destOrd="0" presId="urn:microsoft.com/office/officeart/2005/8/layout/vList2"/>
    <dgm:cxn modelId="{38BFAC56-E469-47A3-A04D-BCA756436CAD}" srcId="{CA785F1A-303B-4FE1-842E-DD577CE8FC94}" destId="{02D3C9E0-998F-4667-A716-5F6EE76E0029}" srcOrd="2" destOrd="0" parTransId="{55072872-CE40-42AD-BA06-AE71E4CD9F95}" sibTransId="{3F6D8C45-F642-400A-8F4E-0897294682EA}"/>
    <dgm:cxn modelId="{0048994E-8591-4E86-87A3-2031845EB622}" type="presOf" srcId="{02D3C9E0-998F-4667-A716-5F6EE76E0029}" destId="{47FE0501-D40E-47EC-9E41-423B2E236FAA}" srcOrd="0" destOrd="0" presId="urn:microsoft.com/office/officeart/2005/8/layout/vList2"/>
    <dgm:cxn modelId="{E8C2A0D6-96E1-44CF-BEA6-7F0B616DE10E}" type="presOf" srcId="{6C63FBD4-82FC-4599-BAF2-50E731EBB741}" destId="{68522F37-124D-4507-9DE5-1B75C78B6420}" srcOrd="0" destOrd="0" presId="urn:microsoft.com/office/officeart/2005/8/layout/vList2"/>
    <dgm:cxn modelId="{1C37D5BF-13F1-411F-8BD1-9F6BB43538AB}" srcId="{CA785F1A-303B-4FE1-842E-DD577CE8FC94}" destId="{7D8858E7-FE31-4F9F-B0BA-D16D320AAAE7}" srcOrd="0" destOrd="0" parTransId="{CAB6654C-AB5A-4811-BF77-848890045C3C}" sibTransId="{AECCF133-DCD4-41D1-A38B-6C2F46A7B3A8}"/>
    <dgm:cxn modelId="{1A149919-E6BF-41C6-AAB4-DB2A9A57279F}" srcId="{CA785F1A-303B-4FE1-842E-DD577CE8FC94}" destId="{A9964F8A-DB40-45B4-9591-CD62422204C1}" srcOrd="1" destOrd="0" parTransId="{8429C25F-B843-442E-B3CC-480E24E7CAA9}" sibTransId="{10512D33-FA1D-4746-8AE2-85C5D7F461D7}"/>
    <dgm:cxn modelId="{59EAAE92-4AAF-44A8-9DC1-AE2C38E11691}" srcId="{CA785F1A-303B-4FE1-842E-DD577CE8FC94}" destId="{C5189ECD-463B-4454-9654-9893A3308C5D}" srcOrd="5" destOrd="0" parTransId="{E914B793-F4E0-4CFF-A7BC-1661990D645E}" sibTransId="{0EE83BA6-640A-428C-B858-761C0EED9989}"/>
    <dgm:cxn modelId="{92BE7418-9A3A-4BA6-B4FC-9286CCBD3419}" srcId="{CA785F1A-303B-4FE1-842E-DD577CE8FC94}" destId="{E1739D6F-3556-4300-AF03-1DAC28C6928B}" srcOrd="4" destOrd="0" parTransId="{B0812F4F-EB4D-472C-8FB7-293053624A82}" sibTransId="{1009306A-E08B-4497-AFCF-CE69A2E74D1E}"/>
    <dgm:cxn modelId="{6EA44AC4-32B6-4DC3-9CF2-2AB764F372D8}" srcId="{CA785F1A-303B-4FE1-842E-DD577CE8FC94}" destId="{6C63FBD4-82FC-4599-BAF2-50E731EBB741}" srcOrd="3" destOrd="0" parTransId="{EC84011B-B052-4A3D-B34C-E097DCD2A5BF}" sibTransId="{D2080DCA-4AE3-4085-8AEF-0EBFBC7F4F6B}"/>
    <dgm:cxn modelId="{C4763B5E-B163-44DC-B268-F1EF8BBBEE0C}" type="presOf" srcId="{C5189ECD-463B-4454-9654-9893A3308C5D}" destId="{9CF11A85-D206-4F40-B8C3-898189EA253A}" srcOrd="0" destOrd="0" presId="urn:microsoft.com/office/officeart/2005/8/layout/vList2"/>
    <dgm:cxn modelId="{4C3711FC-548F-4D0D-BA3C-E0F6A516EC55}" type="presParOf" srcId="{C435D38D-66E7-4903-AC8E-D03833A6D1A3}" destId="{3FE16EC3-41E9-4EE9-B399-BA497F9628C9}" srcOrd="0" destOrd="0" presId="urn:microsoft.com/office/officeart/2005/8/layout/vList2"/>
    <dgm:cxn modelId="{8954B1FF-AE84-4CB6-A3AD-BB448769859E}" type="presParOf" srcId="{C435D38D-66E7-4903-AC8E-D03833A6D1A3}" destId="{41AE9C1B-006D-445D-A3A3-C0AE2D3D64B6}" srcOrd="1" destOrd="0" presId="urn:microsoft.com/office/officeart/2005/8/layout/vList2"/>
    <dgm:cxn modelId="{E2430FE0-F6C1-4290-9C0C-37972704FBDA}" type="presParOf" srcId="{C435D38D-66E7-4903-AC8E-D03833A6D1A3}" destId="{96B08EC4-E184-402A-B8AE-06B1F3D1D569}" srcOrd="2" destOrd="0" presId="urn:microsoft.com/office/officeart/2005/8/layout/vList2"/>
    <dgm:cxn modelId="{1D26076F-3AB6-45E1-859C-B82D01A7B81B}" type="presParOf" srcId="{C435D38D-66E7-4903-AC8E-D03833A6D1A3}" destId="{9E966409-6357-49EB-9C85-902FB5B9ABC3}" srcOrd="3" destOrd="0" presId="urn:microsoft.com/office/officeart/2005/8/layout/vList2"/>
    <dgm:cxn modelId="{68FAAD80-4648-4B94-AF6D-EB593CE6B6DB}" type="presParOf" srcId="{C435D38D-66E7-4903-AC8E-D03833A6D1A3}" destId="{47FE0501-D40E-47EC-9E41-423B2E236FAA}" srcOrd="4" destOrd="0" presId="urn:microsoft.com/office/officeart/2005/8/layout/vList2"/>
    <dgm:cxn modelId="{EEDD8EEF-4E78-4682-8E08-B16D27F5EF99}" type="presParOf" srcId="{C435D38D-66E7-4903-AC8E-D03833A6D1A3}" destId="{24BAE707-7917-4028-83C6-0A9991E9EFB6}" srcOrd="5" destOrd="0" presId="urn:microsoft.com/office/officeart/2005/8/layout/vList2"/>
    <dgm:cxn modelId="{54141663-B612-4EC8-A165-45A5A0EF7150}" type="presParOf" srcId="{C435D38D-66E7-4903-AC8E-D03833A6D1A3}" destId="{68522F37-124D-4507-9DE5-1B75C78B6420}" srcOrd="6" destOrd="0" presId="urn:microsoft.com/office/officeart/2005/8/layout/vList2"/>
    <dgm:cxn modelId="{76CA03C9-97FB-4B11-AA8F-A41AEB191E6F}" type="presParOf" srcId="{C435D38D-66E7-4903-AC8E-D03833A6D1A3}" destId="{5DAE1C46-6BD5-409E-8D35-B7EA89EC27C1}" srcOrd="7" destOrd="0" presId="urn:microsoft.com/office/officeart/2005/8/layout/vList2"/>
    <dgm:cxn modelId="{927773B1-29A7-43A1-BB8C-63E1FACA8FA1}" type="presParOf" srcId="{C435D38D-66E7-4903-AC8E-D03833A6D1A3}" destId="{6EE063DE-7F51-4108-9284-6ADD12F54A5A}" srcOrd="8" destOrd="0" presId="urn:microsoft.com/office/officeart/2005/8/layout/vList2"/>
    <dgm:cxn modelId="{DB2A3D2B-28CB-4F66-851D-5832CB29CE0B}" type="presParOf" srcId="{C435D38D-66E7-4903-AC8E-D03833A6D1A3}" destId="{DF19E26E-FCA2-436E-BA46-234145BABC46}" srcOrd="9" destOrd="0" presId="urn:microsoft.com/office/officeart/2005/8/layout/vList2"/>
    <dgm:cxn modelId="{4026AD1F-B3B6-4D76-A1EF-CAD4AE7C9BB1}" type="presParOf" srcId="{C435D38D-66E7-4903-AC8E-D03833A6D1A3}" destId="{9CF11A85-D206-4F40-B8C3-898189EA253A}" srcOrd="10" destOrd="0" presId="urn:microsoft.com/office/officeart/2005/8/layout/vList2"/>
    <dgm:cxn modelId="{6BE7A426-6616-49F4-8728-BA408579A73D}" type="presParOf" srcId="{C435D38D-66E7-4903-AC8E-D03833A6D1A3}" destId="{55B6EB9E-B0EE-4282-BE6A-40F3F9BA6965}" srcOrd="11" destOrd="0" presId="urn:microsoft.com/office/officeart/2005/8/layout/vList2"/>
    <dgm:cxn modelId="{D7B7F64F-F87F-428F-B7D6-21E7B3723028}" type="presParOf" srcId="{C435D38D-66E7-4903-AC8E-D03833A6D1A3}" destId="{EB4B9D14-D3E8-449B-95FA-9A5E38DB987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97B75-6A57-4D33-ABC3-B9B3C28BD9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B82B8-9475-4AED-AF44-FB5C3F7887F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dirty="0" err="1">
              <a:solidFill>
                <a:schemeClr val="tx1"/>
              </a:solidFill>
            </a:rPr>
            <a:t>zastupuje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spoločné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záujmy</a:t>
          </a:r>
          <a:r>
            <a:rPr lang="en-US" sz="1700" dirty="0">
              <a:solidFill>
                <a:schemeClr val="tx1"/>
              </a:solidFill>
            </a:rPr>
            <a:t> EÚ,</a:t>
          </a:r>
          <a:endParaRPr lang="en-IE" sz="1700" dirty="0">
            <a:solidFill>
              <a:schemeClr val="tx1"/>
            </a:solidFill>
          </a:endParaRPr>
        </a:p>
      </dgm:t>
    </dgm:pt>
    <dgm:pt modelId="{73E6874D-F9F3-4E82-B140-6507E6C0C650}" type="parTrans" cxnId="{C41D3005-2217-4688-9780-E9B8A51967CC}">
      <dgm:prSet/>
      <dgm:spPr/>
      <dgm:t>
        <a:bodyPr/>
        <a:lstStyle/>
        <a:p>
          <a:endParaRPr lang="en-US"/>
        </a:p>
      </dgm:t>
    </dgm:pt>
    <dgm:pt modelId="{74558F61-CE4A-447F-8A5D-8417832E7526}" type="sibTrans" cxnId="{C41D3005-2217-4688-9780-E9B8A51967CC}">
      <dgm:prSet/>
      <dgm:spPr/>
      <dgm:t>
        <a:bodyPr/>
        <a:lstStyle/>
        <a:p>
          <a:endParaRPr lang="en-US"/>
        </a:p>
      </dgm:t>
    </dgm:pt>
    <dgm:pt modelId="{C1EECBD9-E0D8-45C2-8F98-D08BBBAFD5A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má jedného predsedu a z každej krajiny EÚ jedného komisára zodpovedného za konkrétnu oblasť,</a:t>
          </a:r>
          <a:endParaRPr lang="en-IE" sz="1700" dirty="0">
            <a:solidFill>
              <a:schemeClr val="tx1"/>
            </a:solidFill>
          </a:endParaRPr>
        </a:p>
      </dgm:t>
    </dgm:pt>
    <dgm:pt modelId="{4CB06FC3-8138-4CCC-99EE-6760A5421340}" type="parTrans" cxnId="{7BD06695-8A7B-4F57-8277-7DA12432977C}">
      <dgm:prSet/>
      <dgm:spPr/>
      <dgm:t>
        <a:bodyPr/>
        <a:lstStyle/>
        <a:p>
          <a:endParaRPr lang="en-US"/>
        </a:p>
      </dgm:t>
    </dgm:pt>
    <dgm:pt modelId="{ED228303-0972-4BF8-9E3D-7847263463DE}" type="sibTrans" cxnId="{7BD06695-8A7B-4F57-8277-7DA12432977C}">
      <dgm:prSet/>
      <dgm:spPr/>
      <dgm:t>
        <a:bodyPr/>
        <a:lstStyle/>
        <a:p>
          <a:endParaRPr lang="en-US"/>
        </a:p>
      </dgm:t>
    </dgm:pt>
    <dgm:pt modelId="{2C42F82F-59D6-4808-9E0F-A240A700DA6B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700">
              <a:solidFill>
                <a:schemeClr val="tx1"/>
              </a:solidFill>
            </a:rPr>
            <a:t>navrhuje nové právne predpisy a programy,</a:t>
          </a:r>
          <a:endParaRPr lang="en-IE" sz="1700" dirty="0">
            <a:solidFill>
              <a:schemeClr val="tx1"/>
            </a:solidFill>
          </a:endParaRPr>
        </a:p>
      </dgm:t>
    </dgm:pt>
    <dgm:pt modelId="{69BD4A42-6B9F-4EC2-A901-5AA5A906A92D}" type="parTrans" cxnId="{38EDC957-1FC5-4003-BDEF-D20FE8FF71C7}">
      <dgm:prSet/>
      <dgm:spPr/>
      <dgm:t>
        <a:bodyPr/>
        <a:lstStyle/>
        <a:p>
          <a:endParaRPr lang="en-US"/>
        </a:p>
      </dgm:t>
    </dgm:pt>
    <dgm:pt modelId="{D8E85A51-3B3E-4483-9ADD-056D85BF1031}" type="sibTrans" cxnId="{38EDC957-1FC5-4003-BDEF-D20FE8FF71C7}">
      <dgm:prSet/>
      <dgm:spPr/>
      <dgm:t>
        <a:bodyPr/>
        <a:lstStyle/>
        <a:p>
          <a:endParaRPr lang="en-US"/>
        </a:p>
      </dgm:t>
    </dgm:pt>
    <dgm:pt modelId="{772570FC-73D3-456C-B0DC-D86B5B71086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je volená Parlamentom na päť rokov,</a:t>
          </a:r>
          <a:endParaRPr lang="en-IE" sz="1700" dirty="0">
            <a:solidFill>
              <a:schemeClr val="tx1"/>
            </a:solidFill>
          </a:endParaRPr>
        </a:p>
      </dgm:t>
    </dgm:pt>
    <dgm:pt modelId="{CE27BA19-5028-4005-871B-2A66CC8463BD}" type="parTrans" cxnId="{E229D1D6-B246-4D15-9950-FECE2A4CD865}">
      <dgm:prSet/>
      <dgm:spPr/>
      <dgm:t>
        <a:bodyPr/>
        <a:lstStyle/>
        <a:p>
          <a:endParaRPr lang="en-US"/>
        </a:p>
      </dgm:t>
    </dgm:pt>
    <dgm:pt modelId="{CE6D9607-312E-48FE-B7EF-A62ECBEEAEF8}" type="sibTrans" cxnId="{E229D1D6-B246-4D15-9950-FECE2A4CD865}">
      <dgm:prSet/>
      <dgm:spPr/>
      <dgm:t>
        <a:bodyPr/>
        <a:lstStyle/>
        <a:p>
          <a:endParaRPr lang="en-US"/>
        </a:p>
      </dgm:t>
    </dgm:pt>
    <dgm:pt modelId="{B8912B1B-6380-4D71-92B6-698FA14E6CF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700">
              <a:solidFill>
                <a:schemeClr val="tx1"/>
              </a:solidFill>
            </a:rPr>
            <a:t>spravuje politiky a rozpočet EÚ,</a:t>
          </a:r>
          <a:endParaRPr lang="en-IE" sz="1700" dirty="0">
            <a:solidFill>
              <a:schemeClr val="tx1"/>
            </a:solidFill>
          </a:endParaRPr>
        </a:p>
      </dgm:t>
    </dgm:pt>
    <dgm:pt modelId="{49DFD30F-A579-4BCE-AE62-577B4DE8765C}" type="parTrans" cxnId="{5AA77FAD-1E53-4CF4-9E64-2352CDA8B9B9}">
      <dgm:prSet/>
      <dgm:spPr/>
      <dgm:t>
        <a:bodyPr/>
        <a:lstStyle/>
        <a:p>
          <a:endParaRPr lang="en-US"/>
        </a:p>
      </dgm:t>
    </dgm:pt>
    <dgm:pt modelId="{A3DAE11E-C8B9-4D1A-8BD0-CEECE1C3BCC6}" type="sibTrans" cxnId="{5AA77FAD-1E53-4CF4-9E64-2352CDA8B9B9}">
      <dgm:prSet/>
      <dgm:spPr/>
      <dgm:t>
        <a:bodyPr/>
        <a:lstStyle/>
        <a:p>
          <a:endParaRPr lang="en-US"/>
        </a:p>
      </dgm:t>
    </dgm:pt>
    <dgm:pt modelId="{EEF750D7-BAFF-4755-B645-2048F6C9B9D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je strážkyňou zmlúv,</a:t>
          </a:r>
          <a:endParaRPr lang="en-IE" sz="1700" dirty="0">
            <a:solidFill>
              <a:schemeClr val="tx1"/>
            </a:solidFill>
          </a:endParaRPr>
        </a:p>
      </dgm:t>
    </dgm:pt>
    <dgm:pt modelId="{1EA079AD-8215-476A-8132-481C8F9E8FFA}" type="parTrans" cxnId="{3175A66E-A96C-4E26-9948-292E8C9C6EA4}">
      <dgm:prSet/>
      <dgm:spPr/>
      <dgm:t>
        <a:bodyPr/>
        <a:lstStyle/>
        <a:p>
          <a:endParaRPr lang="en-US"/>
        </a:p>
      </dgm:t>
    </dgm:pt>
    <dgm:pt modelId="{904D0C7D-0372-4A21-A4B1-090B49ED04DB}" type="sibTrans" cxnId="{3175A66E-A96C-4E26-9948-292E8C9C6EA4}">
      <dgm:prSet/>
      <dgm:spPr/>
      <dgm:t>
        <a:bodyPr/>
        <a:lstStyle/>
        <a:p>
          <a:endParaRPr lang="en-US"/>
        </a:p>
      </dgm:t>
    </dgm:pt>
    <dgm:pt modelId="{2C40F097-DF72-4D59-B5E3-90D2DF227EB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1700" dirty="0">
              <a:solidFill>
                <a:schemeClr val="tx1"/>
              </a:solidFill>
            </a:rPr>
            <a:t>má sídlo v Bruseli a Luxemburgu.</a:t>
          </a:r>
          <a:endParaRPr lang="en-IE" sz="1700" dirty="0">
            <a:solidFill>
              <a:schemeClr val="tx1"/>
            </a:solidFill>
          </a:endParaRPr>
        </a:p>
      </dgm:t>
    </dgm:pt>
    <dgm:pt modelId="{3758BB80-540D-45FF-9B8E-86F2080E582B}" type="parTrans" cxnId="{44BEDEEC-EC19-4868-83B0-7E4E656232DC}">
      <dgm:prSet/>
      <dgm:spPr/>
      <dgm:t>
        <a:bodyPr/>
        <a:lstStyle/>
        <a:p>
          <a:endParaRPr lang="en-US"/>
        </a:p>
      </dgm:t>
    </dgm:pt>
    <dgm:pt modelId="{F171CE5F-3DA0-426D-BA0E-8F1CDC221D88}" type="sibTrans" cxnId="{44BEDEEC-EC19-4868-83B0-7E4E656232DC}">
      <dgm:prSet/>
      <dgm:spPr/>
      <dgm:t>
        <a:bodyPr/>
        <a:lstStyle/>
        <a:p>
          <a:endParaRPr lang="en-US"/>
        </a:p>
      </dgm:t>
    </dgm:pt>
    <dgm:pt modelId="{8E7C3E28-BEE1-4CB0-8345-590542A53B4B}" type="pres">
      <dgm:prSet presAssocID="{4FA97B75-6A57-4D33-ABC3-B9B3C28BD9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F2307-406E-4677-8693-5E4A914BB902}" type="pres">
      <dgm:prSet presAssocID="{E0EB82B8-9475-4AED-AF44-FB5C3F7887F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BD79C-1BA6-442B-B98D-85DD6561CADB}" type="pres">
      <dgm:prSet presAssocID="{74558F61-CE4A-447F-8A5D-8417832E7526}" presName="spacer" presStyleCnt="0"/>
      <dgm:spPr/>
    </dgm:pt>
    <dgm:pt modelId="{08F48461-68D3-4A76-AAB9-A6AAE6BA7FA1}" type="pres">
      <dgm:prSet presAssocID="{C1EECBD9-E0D8-45C2-8F98-D08BBBAFD5A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19053-1996-4E5E-9A0D-FB6C964D8DC4}" type="pres">
      <dgm:prSet presAssocID="{ED228303-0972-4BF8-9E3D-7847263463DE}" presName="spacer" presStyleCnt="0"/>
      <dgm:spPr/>
    </dgm:pt>
    <dgm:pt modelId="{346E50CA-F6B7-41F2-8D8A-4D6332E5C97D}" type="pres">
      <dgm:prSet presAssocID="{2C42F82F-59D6-4808-9E0F-A240A700DA6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3DDEB-6F86-49BD-87C1-D9D86C48B80B}" type="pres">
      <dgm:prSet presAssocID="{D8E85A51-3B3E-4483-9ADD-056D85BF1031}" presName="spacer" presStyleCnt="0"/>
      <dgm:spPr/>
    </dgm:pt>
    <dgm:pt modelId="{D37E5F20-5237-4726-B7B8-CA56F9306539}" type="pres">
      <dgm:prSet presAssocID="{772570FC-73D3-456C-B0DC-D86B5B71086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6C353-4BAD-46FB-A719-69B950549280}" type="pres">
      <dgm:prSet presAssocID="{CE6D9607-312E-48FE-B7EF-A62ECBEEAEF8}" presName="spacer" presStyleCnt="0"/>
      <dgm:spPr/>
    </dgm:pt>
    <dgm:pt modelId="{5F4BB77E-160B-4FD3-9D8A-5F48DEBD3967}" type="pres">
      <dgm:prSet presAssocID="{B8912B1B-6380-4D71-92B6-698FA14E6CF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2B69-33C2-47B1-AFFE-441050819C20}" type="pres">
      <dgm:prSet presAssocID="{A3DAE11E-C8B9-4D1A-8BD0-CEECE1C3BCC6}" presName="spacer" presStyleCnt="0"/>
      <dgm:spPr/>
    </dgm:pt>
    <dgm:pt modelId="{EF5BC60A-1813-445C-97E0-C76B6CBACB4C}" type="pres">
      <dgm:prSet presAssocID="{EEF750D7-BAFF-4755-B645-2048F6C9B9D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340BF-70DB-4471-A7AF-22C485B7D648}" type="pres">
      <dgm:prSet presAssocID="{904D0C7D-0372-4A21-A4B1-090B49ED04DB}" presName="spacer" presStyleCnt="0"/>
      <dgm:spPr/>
    </dgm:pt>
    <dgm:pt modelId="{8BFCEDFB-DD43-4B25-BA9B-809ED4B7C8C6}" type="pres">
      <dgm:prSet presAssocID="{2C40F097-DF72-4D59-B5E3-90D2DF227EB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77FAD-1E53-4CF4-9E64-2352CDA8B9B9}" srcId="{4FA97B75-6A57-4D33-ABC3-B9B3C28BD963}" destId="{B8912B1B-6380-4D71-92B6-698FA14E6CF1}" srcOrd="4" destOrd="0" parTransId="{49DFD30F-A579-4BCE-AE62-577B4DE8765C}" sibTransId="{A3DAE11E-C8B9-4D1A-8BD0-CEECE1C3BCC6}"/>
    <dgm:cxn modelId="{92967141-126C-4475-93CF-289791780FA3}" type="presOf" srcId="{EEF750D7-BAFF-4755-B645-2048F6C9B9D6}" destId="{EF5BC60A-1813-445C-97E0-C76B6CBACB4C}" srcOrd="0" destOrd="0" presId="urn:microsoft.com/office/officeart/2005/8/layout/vList2"/>
    <dgm:cxn modelId="{4BDDB699-81B3-4853-80C4-74185E0D8C07}" type="presOf" srcId="{4FA97B75-6A57-4D33-ABC3-B9B3C28BD963}" destId="{8E7C3E28-BEE1-4CB0-8345-590542A53B4B}" srcOrd="0" destOrd="0" presId="urn:microsoft.com/office/officeart/2005/8/layout/vList2"/>
    <dgm:cxn modelId="{42AC4955-4243-4CA2-A7FB-3CF133BDBFA3}" type="presOf" srcId="{2C42F82F-59D6-4808-9E0F-A240A700DA6B}" destId="{346E50CA-F6B7-41F2-8D8A-4D6332E5C97D}" srcOrd="0" destOrd="0" presId="urn:microsoft.com/office/officeart/2005/8/layout/vList2"/>
    <dgm:cxn modelId="{C41D3005-2217-4688-9780-E9B8A51967CC}" srcId="{4FA97B75-6A57-4D33-ABC3-B9B3C28BD963}" destId="{E0EB82B8-9475-4AED-AF44-FB5C3F7887F7}" srcOrd="0" destOrd="0" parTransId="{73E6874D-F9F3-4E82-B140-6507E6C0C650}" sibTransId="{74558F61-CE4A-447F-8A5D-8417832E7526}"/>
    <dgm:cxn modelId="{C797FECF-C27F-4B82-8DA3-19DF0E3BC8FE}" type="presOf" srcId="{772570FC-73D3-456C-B0DC-D86B5B71086E}" destId="{D37E5F20-5237-4726-B7B8-CA56F9306539}" srcOrd="0" destOrd="0" presId="urn:microsoft.com/office/officeart/2005/8/layout/vList2"/>
    <dgm:cxn modelId="{38EDC957-1FC5-4003-BDEF-D20FE8FF71C7}" srcId="{4FA97B75-6A57-4D33-ABC3-B9B3C28BD963}" destId="{2C42F82F-59D6-4808-9E0F-A240A700DA6B}" srcOrd="2" destOrd="0" parTransId="{69BD4A42-6B9F-4EC2-A901-5AA5A906A92D}" sibTransId="{D8E85A51-3B3E-4483-9ADD-056D85BF1031}"/>
    <dgm:cxn modelId="{7BD06695-8A7B-4F57-8277-7DA12432977C}" srcId="{4FA97B75-6A57-4D33-ABC3-B9B3C28BD963}" destId="{C1EECBD9-E0D8-45C2-8F98-D08BBBAFD5A1}" srcOrd="1" destOrd="0" parTransId="{4CB06FC3-8138-4CCC-99EE-6760A5421340}" sibTransId="{ED228303-0972-4BF8-9E3D-7847263463DE}"/>
    <dgm:cxn modelId="{E229D1D6-B246-4D15-9950-FECE2A4CD865}" srcId="{4FA97B75-6A57-4D33-ABC3-B9B3C28BD963}" destId="{772570FC-73D3-456C-B0DC-D86B5B71086E}" srcOrd="3" destOrd="0" parTransId="{CE27BA19-5028-4005-871B-2A66CC8463BD}" sibTransId="{CE6D9607-312E-48FE-B7EF-A62ECBEEAEF8}"/>
    <dgm:cxn modelId="{75AB2387-86C9-4933-8430-53A1C0D64D40}" type="presOf" srcId="{C1EECBD9-E0D8-45C2-8F98-D08BBBAFD5A1}" destId="{08F48461-68D3-4A76-AAB9-A6AAE6BA7FA1}" srcOrd="0" destOrd="0" presId="urn:microsoft.com/office/officeart/2005/8/layout/vList2"/>
    <dgm:cxn modelId="{3175A66E-A96C-4E26-9948-292E8C9C6EA4}" srcId="{4FA97B75-6A57-4D33-ABC3-B9B3C28BD963}" destId="{EEF750D7-BAFF-4755-B645-2048F6C9B9D6}" srcOrd="5" destOrd="0" parTransId="{1EA079AD-8215-476A-8132-481C8F9E8FFA}" sibTransId="{904D0C7D-0372-4A21-A4B1-090B49ED04DB}"/>
    <dgm:cxn modelId="{DEF24290-AE15-4B71-8245-433125829F08}" type="presOf" srcId="{B8912B1B-6380-4D71-92B6-698FA14E6CF1}" destId="{5F4BB77E-160B-4FD3-9D8A-5F48DEBD3967}" srcOrd="0" destOrd="0" presId="urn:microsoft.com/office/officeart/2005/8/layout/vList2"/>
    <dgm:cxn modelId="{44BEDEEC-EC19-4868-83B0-7E4E656232DC}" srcId="{4FA97B75-6A57-4D33-ABC3-B9B3C28BD963}" destId="{2C40F097-DF72-4D59-B5E3-90D2DF227EB2}" srcOrd="6" destOrd="0" parTransId="{3758BB80-540D-45FF-9B8E-86F2080E582B}" sibTransId="{F171CE5F-3DA0-426D-BA0E-8F1CDC221D88}"/>
    <dgm:cxn modelId="{EFA7632A-8A4B-42C2-BF44-486C0F126021}" type="presOf" srcId="{E0EB82B8-9475-4AED-AF44-FB5C3F7887F7}" destId="{40CF2307-406E-4677-8693-5E4A914BB902}" srcOrd="0" destOrd="0" presId="urn:microsoft.com/office/officeart/2005/8/layout/vList2"/>
    <dgm:cxn modelId="{7D23DEED-C807-4B83-AA94-5CC0CFE3B895}" type="presOf" srcId="{2C40F097-DF72-4D59-B5E3-90D2DF227EB2}" destId="{8BFCEDFB-DD43-4B25-BA9B-809ED4B7C8C6}" srcOrd="0" destOrd="0" presId="urn:microsoft.com/office/officeart/2005/8/layout/vList2"/>
    <dgm:cxn modelId="{42957A97-51F7-4C6C-A549-92BAF341410C}" type="presParOf" srcId="{8E7C3E28-BEE1-4CB0-8345-590542A53B4B}" destId="{40CF2307-406E-4677-8693-5E4A914BB902}" srcOrd="0" destOrd="0" presId="urn:microsoft.com/office/officeart/2005/8/layout/vList2"/>
    <dgm:cxn modelId="{91F7373A-D9E0-46ED-94F3-95733C5E79CE}" type="presParOf" srcId="{8E7C3E28-BEE1-4CB0-8345-590542A53B4B}" destId="{F08BD79C-1BA6-442B-B98D-85DD6561CADB}" srcOrd="1" destOrd="0" presId="urn:microsoft.com/office/officeart/2005/8/layout/vList2"/>
    <dgm:cxn modelId="{78744AB6-BD58-4928-9D6C-51E599290AEB}" type="presParOf" srcId="{8E7C3E28-BEE1-4CB0-8345-590542A53B4B}" destId="{08F48461-68D3-4A76-AAB9-A6AAE6BA7FA1}" srcOrd="2" destOrd="0" presId="urn:microsoft.com/office/officeart/2005/8/layout/vList2"/>
    <dgm:cxn modelId="{D71BB5FE-7D8C-4AAF-9B6B-B42E7E9162FD}" type="presParOf" srcId="{8E7C3E28-BEE1-4CB0-8345-590542A53B4B}" destId="{30F19053-1996-4E5E-9A0D-FB6C964D8DC4}" srcOrd="3" destOrd="0" presId="urn:microsoft.com/office/officeart/2005/8/layout/vList2"/>
    <dgm:cxn modelId="{58B10B41-6624-4CD9-8B4B-B738921ABE5C}" type="presParOf" srcId="{8E7C3E28-BEE1-4CB0-8345-590542A53B4B}" destId="{346E50CA-F6B7-41F2-8D8A-4D6332E5C97D}" srcOrd="4" destOrd="0" presId="urn:microsoft.com/office/officeart/2005/8/layout/vList2"/>
    <dgm:cxn modelId="{3883CEE4-0657-4B7C-AB82-C1E2DFBFDEBE}" type="presParOf" srcId="{8E7C3E28-BEE1-4CB0-8345-590542A53B4B}" destId="{9843DDEB-6F86-49BD-87C1-D9D86C48B80B}" srcOrd="5" destOrd="0" presId="urn:microsoft.com/office/officeart/2005/8/layout/vList2"/>
    <dgm:cxn modelId="{EBEC8B62-E3B1-45C9-8569-4B8B58774D16}" type="presParOf" srcId="{8E7C3E28-BEE1-4CB0-8345-590542A53B4B}" destId="{D37E5F20-5237-4726-B7B8-CA56F9306539}" srcOrd="6" destOrd="0" presId="urn:microsoft.com/office/officeart/2005/8/layout/vList2"/>
    <dgm:cxn modelId="{28C1D831-C14F-441F-9848-FC7B81240B01}" type="presParOf" srcId="{8E7C3E28-BEE1-4CB0-8345-590542A53B4B}" destId="{ACC6C353-4BAD-46FB-A719-69B950549280}" srcOrd="7" destOrd="0" presId="urn:microsoft.com/office/officeart/2005/8/layout/vList2"/>
    <dgm:cxn modelId="{635C7F48-1932-42A6-82AB-8900A40219EB}" type="presParOf" srcId="{8E7C3E28-BEE1-4CB0-8345-590542A53B4B}" destId="{5F4BB77E-160B-4FD3-9D8A-5F48DEBD3967}" srcOrd="8" destOrd="0" presId="urn:microsoft.com/office/officeart/2005/8/layout/vList2"/>
    <dgm:cxn modelId="{8E81A5A8-9101-4332-A089-9D5935362AE7}" type="presParOf" srcId="{8E7C3E28-BEE1-4CB0-8345-590542A53B4B}" destId="{DDAD2B69-33C2-47B1-AFFE-441050819C20}" srcOrd="9" destOrd="0" presId="urn:microsoft.com/office/officeart/2005/8/layout/vList2"/>
    <dgm:cxn modelId="{1F9CE45B-7831-486B-85C0-3C6DEC7B96DF}" type="presParOf" srcId="{8E7C3E28-BEE1-4CB0-8345-590542A53B4B}" destId="{EF5BC60A-1813-445C-97E0-C76B6CBACB4C}" srcOrd="10" destOrd="0" presId="urn:microsoft.com/office/officeart/2005/8/layout/vList2"/>
    <dgm:cxn modelId="{4E859EED-32A8-45ED-8483-D7B96C0A2F01}" type="presParOf" srcId="{8E7C3E28-BEE1-4CB0-8345-590542A53B4B}" destId="{161340BF-70DB-4471-A7AF-22C485B7D648}" srcOrd="11" destOrd="0" presId="urn:microsoft.com/office/officeart/2005/8/layout/vList2"/>
    <dgm:cxn modelId="{61CA4869-60CC-454B-A39D-6F39F59B8789}" type="presParOf" srcId="{8E7C3E28-BEE1-4CB0-8345-590542A53B4B}" destId="{8BFCEDFB-DD43-4B25-BA9B-809ED4B7C8C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B5C1F-2483-412A-BDE0-8974F6ED10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DFD22-2CAF-421D-A9A3-D3C2FFB229D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>
              <a:solidFill>
                <a:schemeClr val="tx1"/>
              </a:solidFill>
            </a:rPr>
            <a:t>je hlasom občanov Európskej únie,</a:t>
          </a:r>
          <a:endParaRPr lang="en-IE" sz="1800" b="0" dirty="0">
            <a:solidFill>
              <a:schemeClr val="tx1"/>
            </a:solidFill>
          </a:endParaRPr>
        </a:p>
      </dgm:t>
    </dgm:pt>
    <dgm:pt modelId="{AB05733B-4864-43DA-A173-7DF41A84B0EB}" type="parTrans" cxnId="{7B6161DF-ADE0-4223-9E90-EE2FF187255C}">
      <dgm:prSet/>
      <dgm:spPr/>
      <dgm:t>
        <a:bodyPr/>
        <a:lstStyle/>
        <a:p>
          <a:endParaRPr lang="en-US"/>
        </a:p>
      </dgm:t>
    </dgm:pt>
    <dgm:pt modelId="{7301982C-B647-46A9-92FE-80A99C5AE089}" type="sibTrans" cxnId="{7B6161DF-ADE0-4223-9E90-EE2FF187255C}">
      <dgm:prSet/>
      <dgm:spPr/>
      <dgm:t>
        <a:bodyPr/>
        <a:lstStyle/>
        <a:p>
          <a:endParaRPr lang="en-US"/>
        </a:p>
      </dgm:t>
    </dgm:pt>
    <dgm:pt modelId="{C9EBD0BD-4459-45D5-9A1E-1B6378142E1C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>
              <a:solidFill>
                <a:schemeClr val="tx1"/>
              </a:solidFill>
            </a:rPr>
            <a:t>má poslancov zo všetkých krajín EÚ, ktorých priamo volia občania každých päť rokov,</a:t>
          </a:r>
          <a:endParaRPr lang="en-IE" sz="1800" b="0" dirty="0">
            <a:solidFill>
              <a:schemeClr val="tx1"/>
            </a:solidFill>
          </a:endParaRPr>
        </a:p>
      </dgm:t>
    </dgm:pt>
    <dgm:pt modelId="{6474E237-3E9E-4F4F-8799-AB5474F10277}" type="parTrans" cxnId="{DA40094E-2790-43FE-B49D-D8F0A736096E}">
      <dgm:prSet/>
      <dgm:spPr/>
      <dgm:t>
        <a:bodyPr/>
        <a:lstStyle/>
        <a:p>
          <a:endParaRPr lang="en-US"/>
        </a:p>
      </dgm:t>
    </dgm:pt>
    <dgm:pt modelId="{AA1827B8-0390-435D-8A64-30B31B5475E9}" type="sibTrans" cxnId="{DA40094E-2790-43FE-B49D-D8F0A736096E}">
      <dgm:prSet/>
      <dgm:spPr/>
      <dgm:t>
        <a:bodyPr/>
        <a:lstStyle/>
        <a:p>
          <a:endParaRPr lang="en-US"/>
        </a:p>
      </dgm:t>
    </dgm:pt>
    <dgm:pt modelId="{DDF773E0-5ED0-4453-8E9E-1FDEB08137C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>
              <a:solidFill>
                <a:schemeClr val="tx1"/>
              </a:solidFill>
            </a:rPr>
            <a:t>diskutuje o nových právnych predpisoch, ktoré navrhuje Európska komisia,</a:t>
          </a:r>
          <a:endParaRPr lang="en-IE" sz="1800" b="0" dirty="0">
            <a:solidFill>
              <a:schemeClr val="tx1"/>
            </a:solidFill>
          </a:endParaRPr>
        </a:p>
      </dgm:t>
    </dgm:pt>
    <dgm:pt modelId="{4AC9AB2D-FBEE-4F5E-9908-3D0BF9BC3B20}" type="parTrans" cxnId="{8B269019-A93D-492E-BFBD-94FD26B903CB}">
      <dgm:prSet/>
      <dgm:spPr/>
      <dgm:t>
        <a:bodyPr/>
        <a:lstStyle/>
        <a:p>
          <a:endParaRPr lang="en-US"/>
        </a:p>
      </dgm:t>
    </dgm:pt>
    <dgm:pt modelId="{BBF630F5-6950-448B-868B-ADBAF96216B0}" type="sibTrans" cxnId="{8B269019-A93D-492E-BFBD-94FD26B903CB}">
      <dgm:prSet/>
      <dgm:spPr/>
      <dgm:t>
        <a:bodyPr/>
        <a:lstStyle/>
        <a:p>
          <a:endParaRPr lang="en-US"/>
        </a:p>
      </dgm:t>
    </dgm:pt>
    <dgm:pt modelId="{D17BC7BB-AC77-47F1-B850-7B5CE791F23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800" b="0">
              <a:solidFill>
                <a:schemeClr val="tx1"/>
              </a:solidFill>
            </a:rPr>
            <a:t>podľa potreby tieto právne predpisy upravuje a rozhoduje o nich spolu s Radou,</a:t>
          </a:r>
          <a:endParaRPr lang="en-IE" sz="1800" b="0" dirty="0">
            <a:solidFill>
              <a:schemeClr val="tx1"/>
            </a:solidFill>
          </a:endParaRPr>
        </a:p>
      </dgm:t>
    </dgm:pt>
    <dgm:pt modelId="{2ED171F2-6983-4C1F-AC0B-BBE1D0AE1204}" type="parTrans" cxnId="{0005090B-FFED-444E-831E-7524FD787455}">
      <dgm:prSet/>
      <dgm:spPr/>
      <dgm:t>
        <a:bodyPr/>
        <a:lstStyle/>
        <a:p>
          <a:endParaRPr lang="en-US"/>
        </a:p>
      </dgm:t>
    </dgm:pt>
    <dgm:pt modelId="{DFD98C43-5D26-4C14-9ECA-9AF2D74AEDC0}" type="sibTrans" cxnId="{0005090B-FFED-444E-831E-7524FD787455}">
      <dgm:prSet/>
      <dgm:spPr/>
      <dgm:t>
        <a:bodyPr/>
        <a:lstStyle/>
        <a:p>
          <a:endParaRPr lang="en-US"/>
        </a:p>
      </dgm:t>
    </dgm:pt>
    <dgm:pt modelId="{E8028DDB-AACF-417E-AC75-DAC05625AF03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>
              <a:solidFill>
                <a:schemeClr val="tx1"/>
              </a:solidFill>
            </a:rPr>
            <a:t>volí predsedu Európskej komisie,</a:t>
          </a:r>
          <a:endParaRPr lang="en-IE" sz="1800" b="0" dirty="0">
            <a:solidFill>
              <a:schemeClr val="tx1"/>
            </a:solidFill>
          </a:endParaRPr>
        </a:p>
      </dgm:t>
    </dgm:pt>
    <dgm:pt modelId="{CB20CB47-9BD2-4E66-83B0-70D3870AC0B2}" type="parTrans" cxnId="{18DA7F4F-74C0-4D1C-A757-4A26AE6E9660}">
      <dgm:prSet/>
      <dgm:spPr/>
      <dgm:t>
        <a:bodyPr/>
        <a:lstStyle/>
        <a:p>
          <a:endParaRPr lang="en-US"/>
        </a:p>
      </dgm:t>
    </dgm:pt>
    <dgm:pt modelId="{8720CC4D-BE4A-4B26-8D90-134D9A36323D}" type="sibTrans" cxnId="{18DA7F4F-74C0-4D1C-A757-4A26AE6E9660}">
      <dgm:prSet/>
      <dgm:spPr/>
      <dgm:t>
        <a:bodyPr/>
        <a:lstStyle/>
        <a:p>
          <a:endParaRPr lang="en-US"/>
        </a:p>
      </dgm:t>
    </dgm:pt>
    <dgm:pt modelId="{C60B4388-5BE2-49DA-AF00-1BB77197FDE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>
              <a:solidFill>
                <a:schemeClr val="tx1"/>
              </a:solidFill>
            </a:rPr>
            <a:t>schvaľuje rozpočet EÚ,</a:t>
          </a:r>
          <a:endParaRPr lang="en-IE" sz="1800" b="0" dirty="0">
            <a:solidFill>
              <a:schemeClr val="tx1"/>
            </a:solidFill>
          </a:endParaRPr>
        </a:p>
      </dgm:t>
    </dgm:pt>
    <dgm:pt modelId="{131A31C5-62BD-4FFC-A200-BB4B3088474B}" type="parTrans" cxnId="{AF270CEC-957B-4B46-94C5-A3F3D720DAD0}">
      <dgm:prSet/>
      <dgm:spPr/>
      <dgm:t>
        <a:bodyPr/>
        <a:lstStyle/>
        <a:p>
          <a:endParaRPr lang="en-US"/>
        </a:p>
      </dgm:t>
    </dgm:pt>
    <dgm:pt modelId="{D68D6159-39CF-4128-96FE-7071A4649BD8}" type="sibTrans" cxnId="{AF270CEC-957B-4B46-94C5-A3F3D720DAD0}">
      <dgm:prSet/>
      <dgm:spPr/>
      <dgm:t>
        <a:bodyPr/>
        <a:lstStyle/>
        <a:p>
          <a:endParaRPr lang="en-US"/>
        </a:p>
      </dgm:t>
    </dgm:pt>
    <dgm:pt modelId="{C475C7A0-690D-4A3F-9FE9-07590BB8CECD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 dirty="0" err="1">
              <a:solidFill>
                <a:schemeClr val="tx1"/>
              </a:solidFill>
            </a:rPr>
            <a:t>zasadá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aspoň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šesťkrát</a:t>
          </a:r>
          <a:r>
            <a:rPr lang="en-US" sz="1800" b="0" dirty="0">
              <a:solidFill>
                <a:schemeClr val="tx1"/>
              </a:solidFill>
            </a:rPr>
            <a:t> do </a:t>
          </a:r>
          <a:r>
            <a:rPr lang="en-US" sz="1800" b="0" dirty="0" err="1">
              <a:solidFill>
                <a:schemeClr val="tx1"/>
              </a:solidFill>
            </a:rPr>
            <a:t>roka</a:t>
          </a:r>
          <a:r>
            <a:rPr lang="en-US" sz="1800" b="0" dirty="0">
              <a:solidFill>
                <a:schemeClr val="tx1"/>
              </a:solidFill>
            </a:rPr>
            <a:t> v </a:t>
          </a:r>
          <a:r>
            <a:rPr lang="en-US" sz="1800" b="0" dirty="0" err="1">
              <a:solidFill>
                <a:schemeClr val="tx1"/>
              </a:solidFill>
            </a:rPr>
            <a:t>Bruseli</a:t>
          </a:r>
          <a:r>
            <a:rPr lang="en-US" sz="1800" b="0" dirty="0">
              <a:solidFill>
                <a:schemeClr val="tx1"/>
              </a:solidFill>
            </a:rPr>
            <a:t> (</a:t>
          </a:r>
          <a:r>
            <a:rPr lang="en-US" sz="1800" b="0" dirty="0" err="1">
              <a:solidFill>
                <a:schemeClr val="tx1"/>
              </a:solidFill>
            </a:rPr>
            <a:t>Belgicko</a:t>
          </a:r>
          <a:r>
            <a:rPr lang="en-US" sz="1800" b="0" dirty="0">
              <a:solidFill>
                <a:schemeClr val="tx1"/>
              </a:solidFill>
            </a:rPr>
            <a:t>) a </a:t>
          </a:r>
          <a:r>
            <a:rPr lang="en-US" sz="1800" b="0" dirty="0" err="1">
              <a:solidFill>
                <a:schemeClr val="tx1"/>
              </a:solidFill>
            </a:rPr>
            <a:t>dvanásťkrát</a:t>
          </a:r>
          <a:r>
            <a:rPr lang="en-US" sz="1800" b="0" dirty="0">
              <a:solidFill>
                <a:schemeClr val="tx1"/>
              </a:solidFill>
            </a:rPr>
            <a:t> v </a:t>
          </a:r>
          <a:r>
            <a:rPr lang="en-US" sz="1800" b="0" dirty="0" err="1">
              <a:solidFill>
                <a:schemeClr val="tx1"/>
              </a:solidFill>
            </a:rPr>
            <a:t>Štrasburgu</a:t>
          </a:r>
          <a:r>
            <a:rPr lang="en-US" sz="1800" b="0" dirty="0">
              <a:solidFill>
                <a:schemeClr val="tx1"/>
              </a:solidFill>
            </a:rPr>
            <a:t> (</a:t>
          </a:r>
          <a:r>
            <a:rPr lang="en-US" sz="1800" b="0" dirty="0" err="1">
              <a:solidFill>
                <a:schemeClr val="tx1"/>
              </a:solidFill>
            </a:rPr>
            <a:t>Francúzsko</a:t>
          </a:r>
          <a:r>
            <a:rPr lang="en-US" sz="1800" b="0" dirty="0">
              <a:solidFill>
                <a:schemeClr val="tx1"/>
              </a:solidFill>
            </a:rPr>
            <a:t>).</a:t>
          </a:r>
          <a:endParaRPr lang="en-IE" sz="1900" b="0" dirty="0">
            <a:solidFill>
              <a:schemeClr val="tx1"/>
            </a:solidFill>
          </a:endParaRPr>
        </a:p>
      </dgm:t>
    </dgm:pt>
    <dgm:pt modelId="{926E2EF2-44D2-4A7C-A5F5-5DCA4E13D31A}" type="parTrans" cxnId="{F81E943C-0EAB-4952-8388-DEB0F5B63B44}">
      <dgm:prSet/>
      <dgm:spPr/>
      <dgm:t>
        <a:bodyPr/>
        <a:lstStyle/>
        <a:p>
          <a:endParaRPr lang="en-US"/>
        </a:p>
      </dgm:t>
    </dgm:pt>
    <dgm:pt modelId="{747A0153-A71D-4163-8926-FF8969DF3431}" type="sibTrans" cxnId="{F81E943C-0EAB-4952-8388-DEB0F5B63B44}">
      <dgm:prSet/>
      <dgm:spPr/>
      <dgm:t>
        <a:bodyPr/>
        <a:lstStyle/>
        <a:p>
          <a:endParaRPr lang="en-US"/>
        </a:p>
      </dgm:t>
    </dgm:pt>
    <dgm:pt modelId="{E1790290-581A-4C84-91EA-CAD052E93A59}" type="pres">
      <dgm:prSet presAssocID="{768B5C1F-2483-412A-BDE0-8974F6ED10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BC91AA-3A86-49A9-B4FD-A76EA5E21331}" type="pres">
      <dgm:prSet presAssocID="{560DFD22-2CAF-421D-A9A3-D3C2FFB229D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1974D-4F43-4DF2-B93E-4EA5D945A3B1}" type="pres">
      <dgm:prSet presAssocID="{7301982C-B647-46A9-92FE-80A99C5AE089}" presName="spacer" presStyleCnt="0"/>
      <dgm:spPr/>
    </dgm:pt>
    <dgm:pt modelId="{4FE1037A-DEA2-4953-80B1-C4AB23FF5CB3}" type="pres">
      <dgm:prSet presAssocID="{C9EBD0BD-4459-45D5-9A1E-1B6378142E1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0E652-B53D-4C8D-BD65-4229C8D24313}" type="pres">
      <dgm:prSet presAssocID="{AA1827B8-0390-435D-8A64-30B31B5475E9}" presName="spacer" presStyleCnt="0"/>
      <dgm:spPr/>
    </dgm:pt>
    <dgm:pt modelId="{07C6446F-ECCD-4CA1-8344-080591932ED6}" type="pres">
      <dgm:prSet presAssocID="{DDF773E0-5ED0-4453-8E9E-1FDEB08137C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17802-0088-4F0F-969E-30A79C6BF2AD}" type="pres">
      <dgm:prSet presAssocID="{BBF630F5-6950-448B-868B-ADBAF96216B0}" presName="spacer" presStyleCnt="0"/>
      <dgm:spPr/>
    </dgm:pt>
    <dgm:pt modelId="{715891AF-FC43-40E9-9BA1-84AAEC706364}" type="pres">
      <dgm:prSet presAssocID="{D17BC7BB-AC77-47F1-B850-7B5CE791F23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2DAF4-0B26-489D-8837-A11516C75E03}" type="pres">
      <dgm:prSet presAssocID="{DFD98C43-5D26-4C14-9ECA-9AF2D74AEDC0}" presName="spacer" presStyleCnt="0"/>
      <dgm:spPr/>
    </dgm:pt>
    <dgm:pt modelId="{1BA08AB3-DFE7-4294-97EA-0DE79AB5366F}" type="pres">
      <dgm:prSet presAssocID="{E8028DDB-AACF-417E-AC75-DAC05625AF0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F5703-CD3C-429E-A309-464A2E42D27A}" type="pres">
      <dgm:prSet presAssocID="{8720CC4D-BE4A-4B26-8D90-134D9A36323D}" presName="spacer" presStyleCnt="0"/>
      <dgm:spPr/>
    </dgm:pt>
    <dgm:pt modelId="{C9254F1F-409A-4C00-BAEE-417CE0DBBEC0}" type="pres">
      <dgm:prSet presAssocID="{C60B4388-5BE2-49DA-AF00-1BB77197FDE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3DEBD-0FC5-428B-85E0-2B004C805257}" type="pres">
      <dgm:prSet presAssocID="{D68D6159-39CF-4128-96FE-7071A4649BD8}" presName="spacer" presStyleCnt="0"/>
      <dgm:spPr/>
    </dgm:pt>
    <dgm:pt modelId="{394A40C5-2767-41BB-851C-AE743E22805B}" type="pres">
      <dgm:prSet presAssocID="{C475C7A0-690D-4A3F-9FE9-07590BB8CEC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70CEC-957B-4B46-94C5-A3F3D720DAD0}" srcId="{768B5C1F-2483-412A-BDE0-8974F6ED1021}" destId="{C60B4388-5BE2-49DA-AF00-1BB77197FDE2}" srcOrd="5" destOrd="0" parTransId="{131A31C5-62BD-4FFC-A200-BB4B3088474B}" sibTransId="{D68D6159-39CF-4128-96FE-7071A4649BD8}"/>
    <dgm:cxn modelId="{39838342-5056-4D6D-A925-DF9BF36642CF}" type="presOf" srcId="{768B5C1F-2483-412A-BDE0-8974F6ED1021}" destId="{E1790290-581A-4C84-91EA-CAD052E93A59}" srcOrd="0" destOrd="0" presId="urn:microsoft.com/office/officeart/2005/8/layout/vList2"/>
    <dgm:cxn modelId="{6943C43F-06DA-4E98-B86F-9F22C2CD9972}" type="presOf" srcId="{C60B4388-5BE2-49DA-AF00-1BB77197FDE2}" destId="{C9254F1F-409A-4C00-BAEE-417CE0DBBEC0}" srcOrd="0" destOrd="0" presId="urn:microsoft.com/office/officeart/2005/8/layout/vList2"/>
    <dgm:cxn modelId="{DC518925-2C2D-4970-986C-7E290DC1C00B}" type="presOf" srcId="{C9EBD0BD-4459-45D5-9A1E-1B6378142E1C}" destId="{4FE1037A-DEA2-4953-80B1-C4AB23FF5CB3}" srcOrd="0" destOrd="0" presId="urn:microsoft.com/office/officeart/2005/8/layout/vList2"/>
    <dgm:cxn modelId="{F81E943C-0EAB-4952-8388-DEB0F5B63B44}" srcId="{768B5C1F-2483-412A-BDE0-8974F6ED1021}" destId="{C475C7A0-690D-4A3F-9FE9-07590BB8CECD}" srcOrd="6" destOrd="0" parTransId="{926E2EF2-44D2-4A7C-A5F5-5DCA4E13D31A}" sibTransId="{747A0153-A71D-4163-8926-FF8969DF3431}"/>
    <dgm:cxn modelId="{0005090B-FFED-444E-831E-7524FD787455}" srcId="{768B5C1F-2483-412A-BDE0-8974F6ED1021}" destId="{D17BC7BB-AC77-47F1-B850-7B5CE791F236}" srcOrd="3" destOrd="0" parTransId="{2ED171F2-6983-4C1F-AC0B-BBE1D0AE1204}" sibTransId="{DFD98C43-5D26-4C14-9ECA-9AF2D74AEDC0}"/>
    <dgm:cxn modelId="{BFF442E2-AF9E-4B59-96D2-46B1F3070DB9}" type="presOf" srcId="{DDF773E0-5ED0-4453-8E9E-1FDEB08137C7}" destId="{07C6446F-ECCD-4CA1-8344-080591932ED6}" srcOrd="0" destOrd="0" presId="urn:microsoft.com/office/officeart/2005/8/layout/vList2"/>
    <dgm:cxn modelId="{B886F195-25BF-4288-A293-311885BE4658}" type="presOf" srcId="{D17BC7BB-AC77-47F1-B850-7B5CE791F236}" destId="{715891AF-FC43-40E9-9BA1-84AAEC706364}" srcOrd="0" destOrd="0" presId="urn:microsoft.com/office/officeart/2005/8/layout/vList2"/>
    <dgm:cxn modelId="{8B269019-A93D-492E-BFBD-94FD26B903CB}" srcId="{768B5C1F-2483-412A-BDE0-8974F6ED1021}" destId="{DDF773E0-5ED0-4453-8E9E-1FDEB08137C7}" srcOrd="2" destOrd="0" parTransId="{4AC9AB2D-FBEE-4F5E-9908-3D0BF9BC3B20}" sibTransId="{BBF630F5-6950-448B-868B-ADBAF96216B0}"/>
    <dgm:cxn modelId="{B5FC3207-416F-48EF-909B-25B45DBBA7EB}" type="presOf" srcId="{C475C7A0-690D-4A3F-9FE9-07590BB8CECD}" destId="{394A40C5-2767-41BB-851C-AE743E22805B}" srcOrd="0" destOrd="0" presId="urn:microsoft.com/office/officeart/2005/8/layout/vList2"/>
    <dgm:cxn modelId="{32A417CB-B56A-4B02-81B2-E543F705F6AE}" type="presOf" srcId="{E8028DDB-AACF-417E-AC75-DAC05625AF03}" destId="{1BA08AB3-DFE7-4294-97EA-0DE79AB5366F}" srcOrd="0" destOrd="0" presId="urn:microsoft.com/office/officeart/2005/8/layout/vList2"/>
    <dgm:cxn modelId="{18DA7F4F-74C0-4D1C-A757-4A26AE6E9660}" srcId="{768B5C1F-2483-412A-BDE0-8974F6ED1021}" destId="{E8028DDB-AACF-417E-AC75-DAC05625AF03}" srcOrd="4" destOrd="0" parTransId="{CB20CB47-9BD2-4E66-83B0-70D3870AC0B2}" sibTransId="{8720CC4D-BE4A-4B26-8D90-134D9A36323D}"/>
    <dgm:cxn modelId="{DA40094E-2790-43FE-B49D-D8F0A736096E}" srcId="{768B5C1F-2483-412A-BDE0-8974F6ED1021}" destId="{C9EBD0BD-4459-45D5-9A1E-1B6378142E1C}" srcOrd="1" destOrd="0" parTransId="{6474E237-3E9E-4F4F-8799-AB5474F10277}" sibTransId="{AA1827B8-0390-435D-8A64-30B31B5475E9}"/>
    <dgm:cxn modelId="{7B6161DF-ADE0-4223-9E90-EE2FF187255C}" srcId="{768B5C1F-2483-412A-BDE0-8974F6ED1021}" destId="{560DFD22-2CAF-421D-A9A3-D3C2FFB229D4}" srcOrd="0" destOrd="0" parTransId="{AB05733B-4864-43DA-A173-7DF41A84B0EB}" sibTransId="{7301982C-B647-46A9-92FE-80A99C5AE089}"/>
    <dgm:cxn modelId="{95DF3B45-1BBE-49F9-BB94-183195EB21A9}" type="presOf" srcId="{560DFD22-2CAF-421D-A9A3-D3C2FFB229D4}" destId="{B9BC91AA-3A86-49A9-B4FD-A76EA5E21331}" srcOrd="0" destOrd="0" presId="urn:microsoft.com/office/officeart/2005/8/layout/vList2"/>
    <dgm:cxn modelId="{52BDA583-713C-4261-B1AD-ACBA6098E4F5}" type="presParOf" srcId="{E1790290-581A-4C84-91EA-CAD052E93A59}" destId="{B9BC91AA-3A86-49A9-B4FD-A76EA5E21331}" srcOrd="0" destOrd="0" presId="urn:microsoft.com/office/officeart/2005/8/layout/vList2"/>
    <dgm:cxn modelId="{B8FF128F-C6FD-4C12-9856-C27EF5F10DDD}" type="presParOf" srcId="{E1790290-581A-4C84-91EA-CAD052E93A59}" destId="{6611974D-4F43-4DF2-B93E-4EA5D945A3B1}" srcOrd="1" destOrd="0" presId="urn:microsoft.com/office/officeart/2005/8/layout/vList2"/>
    <dgm:cxn modelId="{AB4E0FA3-4FE2-4DA4-8BF2-134A0D59B228}" type="presParOf" srcId="{E1790290-581A-4C84-91EA-CAD052E93A59}" destId="{4FE1037A-DEA2-4953-80B1-C4AB23FF5CB3}" srcOrd="2" destOrd="0" presId="urn:microsoft.com/office/officeart/2005/8/layout/vList2"/>
    <dgm:cxn modelId="{54292A75-4C64-4A32-9696-8412A0B00268}" type="presParOf" srcId="{E1790290-581A-4C84-91EA-CAD052E93A59}" destId="{B320E652-B53D-4C8D-BD65-4229C8D24313}" srcOrd="3" destOrd="0" presId="urn:microsoft.com/office/officeart/2005/8/layout/vList2"/>
    <dgm:cxn modelId="{0DE59BE8-5AE2-445F-8DF2-31F01F06838D}" type="presParOf" srcId="{E1790290-581A-4C84-91EA-CAD052E93A59}" destId="{07C6446F-ECCD-4CA1-8344-080591932ED6}" srcOrd="4" destOrd="0" presId="urn:microsoft.com/office/officeart/2005/8/layout/vList2"/>
    <dgm:cxn modelId="{3A3BEDEF-E1C1-4BCD-9AEE-5A537E2E378D}" type="presParOf" srcId="{E1790290-581A-4C84-91EA-CAD052E93A59}" destId="{AA617802-0088-4F0F-969E-30A79C6BF2AD}" srcOrd="5" destOrd="0" presId="urn:microsoft.com/office/officeart/2005/8/layout/vList2"/>
    <dgm:cxn modelId="{71E6698C-78F4-4279-B192-B97BFDE96726}" type="presParOf" srcId="{E1790290-581A-4C84-91EA-CAD052E93A59}" destId="{715891AF-FC43-40E9-9BA1-84AAEC706364}" srcOrd="6" destOrd="0" presId="urn:microsoft.com/office/officeart/2005/8/layout/vList2"/>
    <dgm:cxn modelId="{3B3DE47B-32D8-4798-8477-3756AF3022BF}" type="presParOf" srcId="{E1790290-581A-4C84-91EA-CAD052E93A59}" destId="{8992DAF4-0B26-489D-8837-A11516C75E03}" srcOrd="7" destOrd="0" presId="urn:microsoft.com/office/officeart/2005/8/layout/vList2"/>
    <dgm:cxn modelId="{30FEAE6F-1223-486B-B7CE-E2559B5C72F0}" type="presParOf" srcId="{E1790290-581A-4C84-91EA-CAD052E93A59}" destId="{1BA08AB3-DFE7-4294-97EA-0DE79AB5366F}" srcOrd="8" destOrd="0" presId="urn:microsoft.com/office/officeart/2005/8/layout/vList2"/>
    <dgm:cxn modelId="{CF1BA315-9D25-4B86-9ACB-B5802CBB2AB3}" type="presParOf" srcId="{E1790290-581A-4C84-91EA-CAD052E93A59}" destId="{35EF5703-CD3C-429E-A309-464A2E42D27A}" srcOrd="9" destOrd="0" presId="urn:microsoft.com/office/officeart/2005/8/layout/vList2"/>
    <dgm:cxn modelId="{7D9C72C1-CF66-4374-9CA3-2F1D85CB97BE}" type="presParOf" srcId="{E1790290-581A-4C84-91EA-CAD052E93A59}" destId="{C9254F1F-409A-4C00-BAEE-417CE0DBBEC0}" srcOrd="10" destOrd="0" presId="urn:microsoft.com/office/officeart/2005/8/layout/vList2"/>
    <dgm:cxn modelId="{69723510-E482-40B1-88C6-A7FCE632C766}" type="presParOf" srcId="{E1790290-581A-4C84-91EA-CAD052E93A59}" destId="{B293DEBD-0FC5-428B-85E0-2B004C805257}" srcOrd="11" destOrd="0" presId="urn:microsoft.com/office/officeart/2005/8/layout/vList2"/>
    <dgm:cxn modelId="{CC75A07D-72EB-4E70-AEB4-07100257E3C9}" type="presParOf" srcId="{E1790290-581A-4C84-91EA-CAD052E93A59}" destId="{394A40C5-2767-41BB-851C-AE743E22805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4D10AB-652A-4FBB-9D63-C31280F8F3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898A6-3D75-4AFF-97B0-57FAA2C1CC4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zastupuje vlády krajín EÚ,</a:t>
          </a:r>
          <a:endParaRPr lang="en-IE" sz="1700" dirty="0">
            <a:solidFill>
              <a:schemeClr val="tx1"/>
            </a:solidFill>
          </a:endParaRPr>
        </a:p>
      </dgm:t>
    </dgm:pt>
    <dgm:pt modelId="{444B9149-1101-4141-96A7-7A6074093B5B}" type="parTrans" cxnId="{7DA0BE22-75D7-436A-93F9-C11E22BAEA94}">
      <dgm:prSet/>
      <dgm:spPr/>
      <dgm:t>
        <a:bodyPr/>
        <a:lstStyle/>
        <a:p>
          <a:endParaRPr lang="en-US"/>
        </a:p>
      </dgm:t>
    </dgm:pt>
    <dgm:pt modelId="{72C1FA24-6D46-4D8A-AB6C-FD028A5F8A57}" type="sibTrans" cxnId="{7DA0BE22-75D7-436A-93F9-C11E22BAEA94}">
      <dgm:prSet/>
      <dgm:spPr/>
      <dgm:t>
        <a:bodyPr/>
        <a:lstStyle/>
        <a:p>
          <a:endParaRPr lang="en-US"/>
        </a:p>
      </dgm:t>
    </dgm:pt>
    <dgm:pt modelId="{9A81B48D-4189-4637-9B54-03E2DBC31C9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1700" dirty="0" smtClean="0">
              <a:solidFill>
                <a:schemeClr val="tx1"/>
              </a:solidFill>
            </a:rPr>
            <a:t>t</a:t>
          </a:r>
          <a:r>
            <a:rPr lang="en-US" sz="1700" dirty="0" err="1" smtClean="0">
              <a:solidFill>
                <a:schemeClr val="tx1"/>
              </a:solidFill>
            </a:rPr>
            <a:t>voria</a:t>
          </a:r>
          <a:r>
            <a:rPr lang="en-US" sz="1700" dirty="0" smtClean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ju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ministri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krajín</a:t>
          </a:r>
          <a:r>
            <a:rPr lang="en-US" sz="1700" dirty="0">
              <a:solidFill>
                <a:schemeClr val="tx1"/>
              </a:solidFill>
            </a:rPr>
            <a:t> EÚ, </a:t>
          </a:r>
          <a:r>
            <a:rPr lang="en-US" sz="1700" dirty="0" err="1">
              <a:solidFill>
                <a:schemeClr val="tx1"/>
              </a:solidFill>
            </a:rPr>
            <a:t>ktorí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zasadajú</a:t>
          </a:r>
          <a:r>
            <a:rPr lang="en-US" sz="1700" dirty="0">
              <a:solidFill>
                <a:schemeClr val="tx1"/>
              </a:solidFill>
            </a:rPr>
            <a:t>, aby </a:t>
          </a:r>
          <a:r>
            <a:rPr lang="en-US" sz="1700" dirty="0" err="1">
              <a:solidFill>
                <a:schemeClr val="tx1"/>
              </a:solidFill>
            </a:rPr>
            <a:t>diskutovali</a:t>
          </a:r>
          <a:r>
            <a:rPr lang="en-US" sz="1700" dirty="0">
              <a:solidFill>
                <a:schemeClr val="tx1"/>
              </a:solidFill>
            </a:rPr>
            <a:t> o </a:t>
          </a:r>
          <a:r>
            <a:rPr lang="en-US" sz="1700" dirty="0" err="1">
              <a:solidFill>
                <a:schemeClr val="tx1"/>
              </a:solidFill>
            </a:rPr>
            <a:t>záležitostiach</a:t>
          </a:r>
          <a:r>
            <a:rPr lang="en-US" sz="1700" dirty="0">
              <a:solidFill>
                <a:schemeClr val="tx1"/>
              </a:solidFill>
            </a:rPr>
            <a:t> EÚ (</a:t>
          </a:r>
          <a:r>
            <a:rPr lang="en-US" sz="1700" dirty="0" err="1">
              <a:solidFill>
                <a:schemeClr val="tx1"/>
              </a:solidFill>
            </a:rPr>
            <a:t>poľnohospodárstvo</a:t>
          </a:r>
          <a:r>
            <a:rPr lang="en-US" sz="1700" dirty="0">
              <a:solidFill>
                <a:schemeClr val="tx1"/>
              </a:solidFill>
            </a:rPr>
            <a:t>, </a:t>
          </a:r>
          <a:r>
            <a:rPr lang="en-US" sz="1700" dirty="0" err="1">
              <a:solidFill>
                <a:schemeClr val="tx1"/>
              </a:solidFill>
            </a:rPr>
            <a:t>zahraničné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veci</a:t>
          </a:r>
          <a:r>
            <a:rPr lang="en-US" sz="1700" dirty="0">
              <a:solidFill>
                <a:schemeClr val="tx1"/>
              </a:solidFill>
            </a:rPr>
            <a:t>, </a:t>
          </a:r>
          <a:r>
            <a:rPr lang="en-US" sz="1700" dirty="0" err="1">
              <a:solidFill>
                <a:schemeClr val="tx1"/>
              </a:solidFill>
            </a:rPr>
            <a:t>spravodlivosť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atď</a:t>
          </a:r>
          <a:r>
            <a:rPr lang="en-US" sz="1700" dirty="0">
              <a:solidFill>
                <a:schemeClr val="tx1"/>
              </a:solidFill>
            </a:rPr>
            <a:t>.),</a:t>
          </a:r>
        </a:p>
      </dgm:t>
    </dgm:pt>
    <dgm:pt modelId="{02D2473F-6012-453E-B846-16692B860B03}" type="parTrans" cxnId="{7DC0E24F-C5DA-407F-8342-A5CEE171C567}">
      <dgm:prSet/>
      <dgm:spPr/>
      <dgm:t>
        <a:bodyPr/>
        <a:lstStyle/>
        <a:p>
          <a:endParaRPr lang="en-US"/>
        </a:p>
      </dgm:t>
    </dgm:pt>
    <dgm:pt modelId="{AF422124-B457-4B56-A30A-1C9303052209}" type="sibTrans" cxnId="{7DC0E24F-C5DA-407F-8342-A5CEE171C567}">
      <dgm:prSet/>
      <dgm:spPr/>
      <dgm:t>
        <a:bodyPr/>
        <a:lstStyle/>
        <a:p>
          <a:endParaRPr lang="en-US"/>
        </a:p>
      </dgm:t>
    </dgm:pt>
    <dgm:pt modelId="{344372FE-7FD0-400E-B5B1-D06552431CFB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prijíma rozhodnutia a právne predpisy spolu s Európskym parlamentom,</a:t>
          </a:r>
          <a:endParaRPr lang="en-IE" sz="1700" dirty="0">
            <a:solidFill>
              <a:schemeClr val="tx1"/>
            </a:solidFill>
          </a:endParaRPr>
        </a:p>
      </dgm:t>
    </dgm:pt>
    <dgm:pt modelId="{F25FBEFF-3E93-481E-AD6A-2ACFB675BE2D}" type="parTrans" cxnId="{42FD6498-2F05-4395-9A9A-BD8FA921657E}">
      <dgm:prSet/>
      <dgm:spPr/>
      <dgm:t>
        <a:bodyPr/>
        <a:lstStyle/>
        <a:p>
          <a:endParaRPr lang="en-US"/>
        </a:p>
      </dgm:t>
    </dgm:pt>
    <dgm:pt modelId="{80010A4F-8070-4FFE-AE69-C37C2185D73F}" type="sibTrans" cxnId="{42FD6498-2F05-4395-9A9A-BD8FA921657E}">
      <dgm:prSet/>
      <dgm:spPr/>
      <dgm:t>
        <a:bodyPr/>
        <a:lstStyle/>
        <a:p>
          <a:endParaRPr lang="en-US"/>
        </a:p>
      </dgm:t>
    </dgm:pt>
    <dgm:pt modelId="{B8DCE87E-4AFE-434D-915D-AD6E13EE68A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>
              <a:solidFill>
                <a:schemeClr val="tx1"/>
              </a:solidFill>
            </a:rPr>
            <a:t>má rotujúce predsedníctvo – každých šesť mesiacov sa na čele inštitúcie vystrieda iný členský štát EÚ,</a:t>
          </a:r>
          <a:endParaRPr lang="en-IE" sz="1700" dirty="0">
            <a:solidFill>
              <a:schemeClr val="tx1"/>
            </a:solidFill>
          </a:endParaRPr>
        </a:p>
      </dgm:t>
    </dgm:pt>
    <dgm:pt modelId="{5375C13A-8424-4353-9711-4BF6F4868B8C}" type="parTrans" cxnId="{BBF50584-E525-4632-BB03-0645757ECE43}">
      <dgm:prSet/>
      <dgm:spPr/>
      <dgm:t>
        <a:bodyPr/>
        <a:lstStyle/>
        <a:p>
          <a:endParaRPr lang="en-US"/>
        </a:p>
      </dgm:t>
    </dgm:pt>
    <dgm:pt modelId="{C0752C81-FC21-4DF4-95CE-D0E4883CEA72}" type="sibTrans" cxnId="{BBF50584-E525-4632-BB03-0645757ECE43}">
      <dgm:prSet/>
      <dgm:spPr/>
      <dgm:t>
        <a:bodyPr/>
        <a:lstStyle/>
        <a:p>
          <a:endParaRPr lang="en-US"/>
        </a:p>
      </dgm:t>
    </dgm:pt>
    <dgm:pt modelId="{3EF27179-2DBF-4452-A932-6BD125836B5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dirty="0" err="1">
              <a:solidFill>
                <a:schemeClr val="tx1"/>
              </a:solidFill>
            </a:rPr>
            <a:t>zasadá</a:t>
          </a:r>
          <a:r>
            <a:rPr lang="en-US" sz="1700" dirty="0">
              <a:solidFill>
                <a:schemeClr val="tx1"/>
              </a:solidFill>
            </a:rPr>
            <a:t> v </a:t>
          </a:r>
          <a:r>
            <a:rPr lang="en-US" sz="1700" dirty="0" err="1">
              <a:solidFill>
                <a:schemeClr val="tx1"/>
              </a:solidFill>
            </a:rPr>
            <a:t>Bruseli</a:t>
          </a:r>
          <a:r>
            <a:rPr lang="en-US" sz="1700" dirty="0">
              <a:solidFill>
                <a:schemeClr val="tx1"/>
              </a:solidFill>
            </a:rPr>
            <a:t> </a:t>
          </a:r>
          <a:r>
            <a:rPr lang="en-US" sz="1700" dirty="0" err="1">
              <a:solidFill>
                <a:schemeClr val="tx1"/>
              </a:solidFill>
            </a:rPr>
            <a:t>alebo</a:t>
          </a:r>
          <a:r>
            <a:rPr lang="en-US" sz="1700" dirty="0">
              <a:solidFill>
                <a:schemeClr val="tx1"/>
              </a:solidFill>
            </a:rPr>
            <a:t> v </a:t>
          </a:r>
          <a:r>
            <a:rPr lang="en-US" sz="1700" dirty="0" err="1">
              <a:solidFill>
                <a:schemeClr val="tx1"/>
              </a:solidFill>
            </a:rPr>
            <a:t>Luxemburgu</a:t>
          </a:r>
          <a:r>
            <a:rPr lang="en-US" sz="1700" dirty="0">
              <a:solidFill>
                <a:schemeClr val="tx1"/>
              </a:solidFill>
            </a:rPr>
            <a:t>.</a:t>
          </a:r>
          <a:endParaRPr lang="en-IE" sz="1700" dirty="0">
            <a:solidFill>
              <a:schemeClr val="tx1"/>
            </a:solidFill>
          </a:endParaRPr>
        </a:p>
      </dgm:t>
    </dgm:pt>
    <dgm:pt modelId="{B20309FC-72C9-492D-BEEB-FF679139B334}" type="parTrans" cxnId="{0AF985E5-283D-490F-BFB9-B745E39284FD}">
      <dgm:prSet/>
      <dgm:spPr/>
      <dgm:t>
        <a:bodyPr/>
        <a:lstStyle/>
        <a:p>
          <a:endParaRPr lang="en-US"/>
        </a:p>
      </dgm:t>
    </dgm:pt>
    <dgm:pt modelId="{762377CA-CCB1-47F2-8F62-E4938483D248}" type="sibTrans" cxnId="{0AF985E5-283D-490F-BFB9-B745E39284FD}">
      <dgm:prSet/>
      <dgm:spPr/>
      <dgm:t>
        <a:bodyPr/>
        <a:lstStyle/>
        <a:p>
          <a:endParaRPr lang="en-US"/>
        </a:p>
      </dgm:t>
    </dgm:pt>
    <dgm:pt modelId="{4EE2631B-CB16-4C8B-8AB6-4FB00A8B028F}" type="pres">
      <dgm:prSet presAssocID="{474D10AB-652A-4FBB-9D63-C31280F8F3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53E10-EE28-4A6C-93F1-8D17BDA9655B}" type="pres">
      <dgm:prSet presAssocID="{C65898A6-3D75-4AFF-97B0-57FAA2C1CC4E}" presName="parentText" presStyleLbl="node1" presStyleIdx="0" presStyleCnt="5" custLinFactY="-24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BCACB-FF21-41A2-BCC5-B7639A161617}" type="pres">
      <dgm:prSet presAssocID="{72C1FA24-6D46-4D8A-AB6C-FD028A5F8A57}" presName="spacer" presStyleCnt="0"/>
      <dgm:spPr/>
    </dgm:pt>
    <dgm:pt modelId="{0573FA43-24D1-4D72-85C2-86103A7FCEF0}" type="pres">
      <dgm:prSet presAssocID="{9A81B48D-4189-4637-9B54-03E2DBC31C9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885AA-7DA0-4AD6-9DE5-35C099D52507}" type="pres">
      <dgm:prSet presAssocID="{AF422124-B457-4B56-A30A-1C9303052209}" presName="spacer" presStyleCnt="0"/>
      <dgm:spPr/>
    </dgm:pt>
    <dgm:pt modelId="{050DFA99-827A-4EA5-8157-94CD9436E216}" type="pres">
      <dgm:prSet presAssocID="{344372FE-7FD0-400E-B5B1-D06552431CF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420C3-DB51-492A-B545-6A2F14C1ED5A}" type="pres">
      <dgm:prSet presAssocID="{80010A4F-8070-4FFE-AE69-C37C2185D73F}" presName="spacer" presStyleCnt="0"/>
      <dgm:spPr/>
    </dgm:pt>
    <dgm:pt modelId="{4F8DE995-AA6F-4DFE-8486-B480892B9757}" type="pres">
      <dgm:prSet presAssocID="{B8DCE87E-4AFE-434D-915D-AD6E13EE68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03E70-BE97-476C-8E7F-D57CF8E1A485}" type="pres">
      <dgm:prSet presAssocID="{C0752C81-FC21-4DF4-95CE-D0E4883CEA72}" presName="spacer" presStyleCnt="0"/>
      <dgm:spPr/>
    </dgm:pt>
    <dgm:pt modelId="{C7565D90-15C1-4236-9AEC-41345840738B}" type="pres">
      <dgm:prSet presAssocID="{3EF27179-2DBF-4452-A932-6BD125836B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FC36B-0C99-4F73-B25D-6643062D46DE}" type="presOf" srcId="{9A81B48D-4189-4637-9B54-03E2DBC31C94}" destId="{0573FA43-24D1-4D72-85C2-86103A7FCEF0}" srcOrd="0" destOrd="0" presId="urn:microsoft.com/office/officeart/2005/8/layout/vList2"/>
    <dgm:cxn modelId="{7DC0E24F-C5DA-407F-8342-A5CEE171C567}" srcId="{474D10AB-652A-4FBB-9D63-C31280F8F333}" destId="{9A81B48D-4189-4637-9B54-03E2DBC31C94}" srcOrd="1" destOrd="0" parTransId="{02D2473F-6012-453E-B846-16692B860B03}" sibTransId="{AF422124-B457-4B56-A30A-1C9303052209}"/>
    <dgm:cxn modelId="{E40E3819-FAD9-4181-9035-BCA449B1DDDC}" type="presOf" srcId="{344372FE-7FD0-400E-B5B1-D06552431CFB}" destId="{050DFA99-827A-4EA5-8157-94CD9436E216}" srcOrd="0" destOrd="0" presId="urn:microsoft.com/office/officeart/2005/8/layout/vList2"/>
    <dgm:cxn modelId="{0AF985E5-283D-490F-BFB9-B745E39284FD}" srcId="{474D10AB-652A-4FBB-9D63-C31280F8F333}" destId="{3EF27179-2DBF-4452-A932-6BD125836B57}" srcOrd="4" destOrd="0" parTransId="{B20309FC-72C9-492D-BEEB-FF679139B334}" sibTransId="{762377CA-CCB1-47F2-8F62-E4938483D248}"/>
    <dgm:cxn modelId="{7DA0BE22-75D7-436A-93F9-C11E22BAEA94}" srcId="{474D10AB-652A-4FBB-9D63-C31280F8F333}" destId="{C65898A6-3D75-4AFF-97B0-57FAA2C1CC4E}" srcOrd="0" destOrd="0" parTransId="{444B9149-1101-4141-96A7-7A6074093B5B}" sibTransId="{72C1FA24-6D46-4D8A-AB6C-FD028A5F8A57}"/>
    <dgm:cxn modelId="{C155870F-FA1E-44E8-9D7A-76910D1AD6F6}" type="presOf" srcId="{3EF27179-2DBF-4452-A932-6BD125836B57}" destId="{C7565D90-15C1-4236-9AEC-41345840738B}" srcOrd="0" destOrd="0" presId="urn:microsoft.com/office/officeart/2005/8/layout/vList2"/>
    <dgm:cxn modelId="{42FD6498-2F05-4395-9A9A-BD8FA921657E}" srcId="{474D10AB-652A-4FBB-9D63-C31280F8F333}" destId="{344372FE-7FD0-400E-B5B1-D06552431CFB}" srcOrd="2" destOrd="0" parTransId="{F25FBEFF-3E93-481E-AD6A-2ACFB675BE2D}" sibTransId="{80010A4F-8070-4FFE-AE69-C37C2185D73F}"/>
    <dgm:cxn modelId="{A300D500-87CA-4BF2-83C4-C973F86ED928}" type="presOf" srcId="{C65898A6-3D75-4AFF-97B0-57FAA2C1CC4E}" destId="{FD453E10-EE28-4A6C-93F1-8D17BDA9655B}" srcOrd="0" destOrd="0" presId="urn:microsoft.com/office/officeart/2005/8/layout/vList2"/>
    <dgm:cxn modelId="{A2FCCFBC-1ED9-41DD-B298-F3EAFCC20253}" type="presOf" srcId="{B8DCE87E-4AFE-434D-915D-AD6E13EE68A1}" destId="{4F8DE995-AA6F-4DFE-8486-B480892B9757}" srcOrd="0" destOrd="0" presId="urn:microsoft.com/office/officeart/2005/8/layout/vList2"/>
    <dgm:cxn modelId="{C2B4D586-C262-458D-A596-8C0EEFBF1BB8}" type="presOf" srcId="{474D10AB-652A-4FBB-9D63-C31280F8F333}" destId="{4EE2631B-CB16-4C8B-8AB6-4FB00A8B028F}" srcOrd="0" destOrd="0" presId="urn:microsoft.com/office/officeart/2005/8/layout/vList2"/>
    <dgm:cxn modelId="{BBF50584-E525-4632-BB03-0645757ECE43}" srcId="{474D10AB-652A-4FBB-9D63-C31280F8F333}" destId="{B8DCE87E-4AFE-434D-915D-AD6E13EE68A1}" srcOrd="3" destOrd="0" parTransId="{5375C13A-8424-4353-9711-4BF6F4868B8C}" sibTransId="{C0752C81-FC21-4DF4-95CE-D0E4883CEA72}"/>
    <dgm:cxn modelId="{FAE548AC-3538-4769-B28A-C7576C794772}" type="presParOf" srcId="{4EE2631B-CB16-4C8B-8AB6-4FB00A8B028F}" destId="{FD453E10-EE28-4A6C-93F1-8D17BDA9655B}" srcOrd="0" destOrd="0" presId="urn:microsoft.com/office/officeart/2005/8/layout/vList2"/>
    <dgm:cxn modelId="{2C9F26C8-5FFB-4D9C-843F-2F3ECAEE7D6B}" type="presParOf" srcId="{4EE2631B-CB16-4C8B-8AB6-4FB00A8B028F}" destId="{968BCACB-FF21-41A2-BCC5-B7639A161617}" srcOrd="1" destOrd="0" presId="urn:microsoft.com/office/officeart/2005/8/layout/vList2"/>
    <dgm:cxn modelId="{CE983B58-1F85-419C-A931-E380CD0D3C3F}" type="presParOf" srcId="{4EE2631B-CB16-4C8B-8AB6-4FB00A8B028F}" destId="{0573FA43-24D1-4D72-85C2-86103A7FCEF0}" srcOrd="2" destOrd="0" presId="urn:microsoft.com/office/officeart/2005/8/layout/vList2"/>
    <dgm:cxn modelId="{8EF5A835-0385-4D65-83E3-AE37C6BC9A8B}" type="presParOf" srcId="{4EE2631B-CB16-4C8B-8AB6-4FB00A8B028F}" destId="{A82885AA-7DA0-4AD6-9DE5-35C099D52507}" srcOrd="3" destOrd="0" presId="urn:microsoft.com/office/officeart/2005/8/layout/vList2"/>
    <dgm:cxn modelId="{705FA27D-A2F2-4D60-A65D-8EFAAA7FCDD5}" type="presParOf" srcId="{4EE2631B-CB16-4C8B-8AB6-4FB00A8B028F}" destId="{050DFA99-827A-4EA5-8157-94CD9436E216}" srcOrd="4" destOrd="0" presId="urn:microsoft.com/office/officeart/2005/8/layout/vList2"/>
    <dgm:cxn modelId="{088A9F8B-6697-43A4-AC41-357121183516}" type="presParOf" srcId="{4EE2631B-CB16-4C8B-8AB6-4FB00A8B028F}" destId="{22B420C3-DB51-492A-B545-6A2F14C1ED5A}" srcOrd="5" destOrd="0" presId="urn:microsoft.com/office/officeart/2005/8/layout/vList2"/>
    <dgm:cxn modelId="{66755414-64BA-4231-8F47-4F60AF1B1026}" type="presParOf" srcId="{4EE2631B-CB16-4C8B-8AB6-4FB00A8B028F}" destId="{4F8DE995-AA6F-4DFE-8486-B480892B9757}" srcOrd="6" destOrd="0" presId="urn:microsoft.com/office/officeart/2005/8/layout/vList2"/>
    <dgm:cxn modelId="{CB6AB127-39A9-4EE9-9FD2-60AC6B3389B1}" type="presParOf" srcId="{4EE2631B-CB16-4C8B-8AB6-4FB00A8B028F}" destId="{C1D03E70-BE97-476C-8E7F-D57CF8E1A485}" srcOrd="7" destOrd="0" presId="urn:microsoft.com/office/officeart/2005/8/layout/vList2"/>
    <dgm:cxn modelId="{36BDC9BA-73A9-4C4A-8D32-CC69ED9AE64F}" type="presParOf" srcId="{4EE2631B-CB16-4C8B-8AB6-4FB00A8B028F}" destId="{C7565D90-15C1-4236-9AEC-41345840738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F8E1B-6F96-4983-946B-04662C1BA5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2A69B-F796-46AD-9362-F867264B2F3C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1800" b="0" dirty="0" smtClean="0">
              <a:solidFill>
                <a:schemeClr val="tx1"/>
              </a:solidFill>
            </a:rPr>
            <a:t>j</a:t>
          </a:r>
          <a:r>
            <a:rPr lang="en-US" sz="1800" b="0" dirty="0" smtClean="0">
              <a:solidFill>
                <a:schemeClr val="tx1"/>
              </a:solidFill>
            </a:rPr>
            <a:t>e </a:t>
          </a:r>
          <a:r>
            <a:rPr lang="en-US" sz="1800" b="0" dirty="0" err="1">
              <a:solidFill>
                <a:schemeClr val="tx1"/>
              </a:solidFill>
            </a:rPr>
            <a:t>zastúpená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hlavami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štátov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alebo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predsedov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vlád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všetkých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krajín</a:t>
          </a:r>
          <a:r>
            <a:rPr lang="en-US" sz="1800" b="0" dirty="0">
              <a:solidFill>
                <a:schemeClr val="tx1"/>
              </a:solidFill>
            </a:rPr>
            <a:t> EÚ,</a:t>
          </a:r>
        </a:p>
      </dgm:t>
    </dgm:pt>
    <dgm:pt modelId="{F38CD75F-E218-49E2-9C1B-A3362D82162F}" type="parTrans" cxnId="{A4B678C7-0EF1-4479-AEB7-A7E4B63DBC80}">
      <dgm:prSet/>
      <dgm:spPr/>
      <dgm:t>
        <a:bodyPr/>
        <a:lstStyle/>
        <a:p>
          <a:endParaRPr lang="en-US"/>
        </a:p>
      </dgm:t>
    </dgm:pt>
    <dgm:pt modelId="{D37B67A2-D6B8-461C-92B3-94B2EA1FAA8B}" type="sibTrans" cxnId="{A4B678C7-0EF1-4479-AEB7-A7E4B63DBC80}">
      <dgm:prSet/>
      <dgm:spPr/>
      <dgm:t>
        <a:bodyPr/>
        <a:lstStyle/>
        <a:p>
          <a:endParaRPr lang="en-US"/>
        </a:p>
      </dgm:t>
    </dgm:pt>
    <dgm:pt modelId="{CB6F7021-46E4-4F26-B810-6693236197D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 dirty="0" err="1">
              <a:solidFill>
                <a:schemeClr val="tx1"/>
              </a:solidFill>
            </a:rPr>
            <a:t>určuje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hlavné</a:t>
          </a:r>
          <a:r>
            <a:rPr lang="en-US" sz="1800" b="0" dirty="0">
              <a:solidFill>
                <a:schemeClr val="tx1"/>
              </a:solidFill>
            </a:rPr>
            <a:t> priority a </a:t>
          </a:r>
          <a:r>
            <a:rPr lang="en-US" sz="1800" b="0" dirty="0" err="1">
              <a:solidFill>
                <a:schemeClr val="tx1"/>
              </a:solidFill>
            </a:rPr>
            <a:t>politické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smerovanie</a:t>
          </a:r>
          <a:r>
            <a:rPr lang="en-US" sz="1800" b="0" dirty="0">
              <a:solidFill>
                <a:schemeClr val="tx1"/>
              </a:solidFill>
            </a:rPr>
            <a:t> EÚ,</a:t>
          </a:r>
          <a:endParaRPr lang="en-IE" sz="1800" b="0" dirty="0">
            <a:solidFill>
              <a:schemeClr val="tx1"/>
            </a:solidFill>
          </a:endParaRPr>
        </a:p>
      </dgm:t>
    </dgm:pt>
    <dgm:pt modelId="{4BC7A46C-0D3D-4BDB-ADBA-3BF631560172}" type="parTrans" cxnId="{3C0C775E-B4D1-46BE-BDED-FBEBF55F80FD}">
      <dgm:prSet/>
      <dgm:spPr/>
      <dgm:t>
        <a:bodyPr/>
        <a:lstStyle/>
        <a:p>
          <a:endParaRPr lang="en-US"/>
        </a:p>
      </dgm:t>
    </dgm:pt>
    <dgm:pt modelId="{0AC9FD57-C83F-41FE-8286-21434F36F37F}" type="sibTrans" cxnId="{3C0C775E-B4D1-46BE-BDED-FBEBF55F80FD}">
      <dgm:prSet/>
      <dgm:spPr/>
      <dgm:t>
        <a:bodyPr/>
        <a:lstStyle/>
        <a:p>
          <a:endParaRPr lang="en-US"/>
        </a:p>
      </dgm:t>
    </dgm:pt>
    <dgm:pt modelId="{E9DA9292-FBA8-4BEE-876F-8057A942B437}" type="pres">
      <dgm:prSet presAssocID="{DD4F8E1B-6F96-4983-946B-04662C1BA5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8B946D-8D4A-4046-9F97-DA58CA546363}" type="pres">
      <dgm:prSet presAssocID="{7E22A69B-F796-46AD-9362-F867264B2F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60586-3F57-4546-8AE4-6CC2FFD910E4}" type="pres">
      <dgm:prSet presAssocID="{D37B67A2-D6B8-461C-92B3-94B2EA1FAA8B}" presName="spacer" presStyleCnt="0"/>
      <dgm:spPr/>
    </dgm:pt>
    <dgm:pt modelId="{39BEFE8A-05BC-4A66-859E-B5960F1EAF2D}" type="pres">
      <dgm:prSet presAssocID="{CB6F7021-46E4-4F26-B810-6693236197D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35C8E-B07B-4FDF-B9B3-6B59459C5149}" type="presOf" srcId="{7E22A69B-F796-46AD-9362-F867264B2F3C}" destId="{3A8B946D-8D4A-4046-9F97-DA58CA546363}" srcOrd="0" destOrd="0" presId="urn:microsoft.com/office/officeart/2005/8/layout/vList2"/>
    <dgm:cxn modelId="{68B9A293-5D31-4E21-B2BB-4FA110089B65}" type="presOf" srcId="{CB6F7021-46E4-4F26-B810-6693236197D1}" destId="{39BEFE8A-05BC-4A66-859E-B5960F1EAF2D}" srcOrd="0" destOrd="0" presId="urn:microsoft.com/office/officeart/2005/8/layout/vList2"/>
    <dgm:cxn modelId="{3C0C775E-B4D1-46BE-BDED-FBEBF55F80FD}" srcId="{DD4F8E1B-6F96-4983-946B-04662C1BA590}" destId="{CB6F7021-46E4-4F26-B810-6693236197D1}" srcOrd="1" destOrd="0" parTransId="{4BC7A46C-0D3D-4BDB-ADBA-3BF631560172}" sibTransId="{0AC9FD57-C83F-41FE-8286-21434F36F37F}"/>
    <dgm:cxn modelId="{A4B678C7-0EF1-4479-AEB7-A7E4B63DBC80}" srcId="{DD4F8E1B-6F96-4983-946B-04662C1BA590}" destId="{7E22A69B-F796-46AD-9362-F867264B2F3C}" srcOrd="0" destOrd="0" parTransId="{F38CD75F-E218-49E2-9C1B-A3362D82162F}" sibTransId="{D37B67A2-D6B8-461C-92B3-94B2EA1FAA8B}"/>
    <dgm:cxn modelId="{B6408A98-C3F6-4174-82B3-2E0F3DF03467}" type="presOf" srcId="{DD4F8E1B-6F96-4983-946B-04662C1BA590}" destId="{E9DA9292-FBA8-4BEE-876F-8057A942B437}" srcOrd="0" destOrd="0" presId="urn:microsoft.com/office/officeart/2005/8/layout/vList2"/>
    <dgm:cxn modelId="{86C1CE2E-7A8E-4C40-ABBF-3252012DEC92}" type="presParOf" srcId="{E9DA9292-FBA8-4BEE-876F-8057A942B437}" destId="{3A8B946D-8D4A-4046-9F97-DA58CA546363}" srcOrd="0" destOrd="0" presId="urn:microsoft.com/office/officeart/2005/8/layout/vList2"/>
    <dgm:cxn modelId="{56EC8B2D-E499-4507-9A3C-D085F331B2D5}" type="presParOf" srcId="{E9DA9292-FBA8-4BEE-876F-8057A942B437}" destId="{F1660586-3F57-4546-8AE4-6CC2FFD910E4}" srcOrd="1" destOrd="0" presId="urn:microsoft.com/office/officeart/2005/8/layout/vList2"/>
    <dgm:cxn modelId="{3D740DE4-9F7C-44B4-AA36-65F2FD8D8B45}" type="presParOf" srcId="{E9DA9292-FBA8-4BEE-876F-8057A942B437}" destId="{39BEFE8A-05BC-4A66-859E-B5960F1EAF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A769DE-5C55-4015-BD89-FCB0F9F334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68881-3410-4D6A-A4C4-EFD4020AB915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 dirty="0" err="1">
              <a:solidFill>
                <a:schemeClr val="tx1"/>
              </a:solidFill>
            </a:rPr>
            <a:t>zasadá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minimálne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štyrikrát</a:t>
          </a:r>
          <a:r>
            <a:rPr lang="en-US" sz="1800" b="0" dirty="0">
              <a:solidFill>
                <a:schemeClr val="tx1"/>
              </a:solidFill>
            </a:rPr>
            <a:t> do </a:t>
          </a:r>
          <a:r>
            <a:rPr lang="en-US" sz="1800" b="0" dirty="0" err="1">
              <a:solidFill>
                <a:schemeClr val="tx1"/>
              </a:solidFill>
            </a:rPr>
            <a:t>roka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na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európskych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samitoch</a:t>
          </a:r>
          <a:r>
            <a:rPr lang="en-US" sz="1800" b="0" dirty="0">
              <a:solidFill>
                <a:schemeClr val="tx1"/>
              </a:solidFill>
            </a:rPr>
            <a:t> v </a:t>
          </a:r>
          <a:r>
            <a:rPr lang="en-US" sz="1800" b="0" dirty="0" err="1">
              <a:solidFill>
                <a:schemeClr val="tx1"/>
              </a:solidFill>
            </a:rPr>
            <a:t>Bruseli</a:t>
          </a:r>
          <a:r>
            <a:rPr lang="en-US" sz="1800" b="0" dirty="0">
              <a:solidFill>
                <a:schemeClr val="tx1"/>
              </a:solidFill>
            </a:rPr>
            <a:t> (</a:t>
          </a:r>
          <a:r>
            <a:rPr lang="en-US" sz="1800" b="0" dirty="0" err="1">
              <a:solidFill>
                <a:schemeClr val="tx1"/>
              </a:solidFill>
            </a:rPr>
            <a:t>Belgicko</a:t>
          </a:r>
          <a:r>
            <a:rPr lang="en-US" sz="1800" b="0" dirty="0">
              <a:solidFill>
                <a:schemeClr val="tx1"/>
              </a:solidFill>
            </a:rPr>
            <a:t>) </a:t>
          </a:r>
          <a:r>
            <a:rPr lang="en-US" sz="1800" b="0" dirty="0" err="1">
              <a:solidFill>
                <a:schemeClr val="tx1"/>
              </a:solidFill>
            </a:rPr>
            <a:t>alebo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Luxemburgu</a:t>
          </a:r>
          <a:r>
            <a:rPr lang="en-US" sz="1800" b="0" dirty="0">
              <a:solidFill>
                <a:schemeClr val="tx1"/>
              </a:solidFill>
            </a:rPr>
            <a:t> (</a:t>
          </a:r>
          <a:r>
            <a:rPr lang="en-US" sz="1800" b="0" dirty="0" err="1">
              <a:solidFill>
                <a:schemeClr val="tx1"/>
              </a:solidFill>
            </a:rPr>
            <a:t>Luxembursko</a:t>
          </a:r>
          <a:r>
            <a:rPr lang="en-US" sz="1800" b="0" dirty="0">
              <a:solidFill>
                <a:schemeClr val="tx1"/>
              </a:solidFill>
            </a:rPr>
            <a:t>).</a:t>
          </a:r>
          <a:endParaRPr lang="en-IE" sz="1800" b="0" dirty="0">
            <a:solidFill>
              <a:schemeClr val="tx1"/>
            </a:solidFill>
          </a:endParaRPr>
        </a:p>
      </dgm:t>
    </dgm:pt>
    <dgm:pt modelId="{7A0A4548-9EBC-45A6-8877-EF6F8D05EE88}" type="parTrans" cxnId="{2F946E57-E98F-4290-8D67-A3484D682D19}">
      <dgm:prSet/>
      <dgm:spPr/>
      <dgm:t>
        <a:bodyPr/>
        <a:lstStyle/>
        <a:p>
          <a:endParaRPr lang="en-US"/>
        </a:p>
      </dgm:t>
    </dgm:pt>
    <dgm:pt modelId="{1EA2B47A-B1E3-42DE-B71F-54E341FD811B}" type="sibTrans" cxnId="{2F946E57-E98F-4290-8D67-A3484D682D19}">
      <dgm:prSet/>
      <dgm:spPr/>
      <dgm:t>
        <a:bodyPr/>
        <a:lstStyle/>
        <a:p>
          <a:endParaRPr lang="en-US"/>
        </a:p>
      </dgm:t>
    </dgm:pt>
    <dgm:pt modelId="{27F2B6D6-9EEF-49CA-B7A8-E1F59690A44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 dirty="0" err="1">
              <a:solidFill>
                <a:schemeClr val="tx1"/>
              </a:solidFill>
            </a:rPr>
            <a:t>neprijíma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zákony</a:t>
          </a:r>
          <a:r>
            <a:rPr lang="en-US" sz="1800" b="0" dirty="0">
              <a:solidFill>
                <a:schemeClr val="tx1"/>
              </a:solidFill>
            </a:rPr>
            <a:t> EÚ,</a:t>
          </a:r>
          <a:endParaRPr lang="en-IE" sz="1800" b="0" dirty="0">
            <a:solidFill>
              <a:schemeClr val="tx1"/>
            </a:solidFill>
          </a:endParaRPr>
        </a:p>
      </dgm:t>
    </dgm:pt>
    <dgm:pt modelId="{D5BF4E4F-DEB9-4654-85C0-72E5DFCDDE9A}" type="sibTrans" cxnId="{922C2AAA-8170-435C-B4C9-86726CC09E3C}">
      <dgm:prSet/>
      <dgm:spPr/>
      <dgm:t>
        <a:bodyPr/>
        <a:lstStyle/>
        <a:p>
          <a:endParaRPr lang="en-US"/>
        </a:p>
      </dgm:t>
    </dgm:pt>
    <dgm:pt modelId="{5A5B7EB7-431E-4FE3-B550-E3D62889D6A0}" type="parTrans" cxnId="{922C2AAA-8170-435C-B4C9-86726CC09E3C}">
      <dgm:prSet/>
      <dgm:spPr/>
      <dgm:t>
        <a:bodyPr/>
        <a:lstStyle/>
        <a:p>
          <a:endParaRPr lang="en-US"/>
        </a:p>
      </dgm:t>
    </dgm:pt>
    <dgm:pt modelId="{9BA67AA7-5AF6-4CBF-A748-22B4E4C63DFC}" type="pres">
      <dgm:prSet presAssocID="{DFA769DE-5C55-4015-BD89-FCB0F9F334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87CFCF-5FDB-4B8D-815B-D85F281BB2C0}" type="pres">
      <dgm:prSet presAssocID="{27F2B6D6-9EEF-49CA-B7A8-E1F59690A444}" presName="parentText" presStyleLbl="node1" presStyleIdx="0" presStyleCnt="2" custScaleY="96922" custLinFactY="-16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713FC-D7E0-46B6-821C-87C46D35B42F}" type="pres">
      <dgm:prSet presAssocID="{D5BF4E4F-DEB9-4654-85C0-72E5DFCDDE9A}" presName="spacer" presStyleCnt="0"/>
      <dgm:spPr/>
    </dgm:pt>
    <dgm:pt modelId="{65BBAF80-F255-434B-ABEE-1099CF7F1D78}" type="pres">
      <dgm:prSet presAssocID="{74D68881-3410-4D6A-A4C4-EFD4020AB915}" presName="parentText" presStyleLbl="node1" presStyleIdx="1" presStyleCnt="2" custScaleY="102377" custLinFactNeighborY="-32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F7CE89-02C6-4071-B9BB-0EDE22664B4D}" type="presOf" srcId="{27F2B6D6-9EEF-49CA-B7A8-E1F59690A444}" destId="{5287CFCF-5FDB-4B8D-815B-D85F281BB2C0}" srcOrd="0" destOrd="0" presId="urn:microsoft.com/office/officeart/2005/8/layout/vList2"/>
    <dgm:cxn modelId="{039D1A08-015F-41C6-9976-CB286C8727E3}" type="presOf" srcId="{74D68881-3410-4D6A-A4C4-EFD4020AB915}" destId="{65BBAF80-F255-434B-ABEE-1099CF7F1D78}" srcOrd="0" destOrd="0" presId="urn:microsoft.com/office/officeart/2005/8/layout/vList2"/>
    <dgm:cxn modelId="{2F946E57-E98F-4290-8D67-A3484D682D19}" srcId="{DFA769DE-5C55-4015-BD89-FCB0F9F33467}" destId="{74D68881-3410-4D6A-A4C4-EFD4020AB915}" srcOrd="1" destOrd="0" parTransId="{7A0A4548-9EBC-45A6-8877-EF6F8D05EE88}" sibTransId="{1EA2B47A-B1E3-42DE-B71F-54E341FD811B}"/>
    <dgm:cxn modelId="{922C2AAA-8170-435C-B4C9-86726CC09E3C}" srcId="{DFA769DE-5C55-4015-BD89-FCB0F9F33467}" destId="{27F2B6D6-9EEF-49CA-B7A8-E1F59690A444}" srcOrd="0" destOrd="0" parTransId="{5A5B7EB7-431E-4FE3-B550-E3D62889D6A0}" sibTransId="{D5BF4E4F-DEB9-4654-85C0-72E5DFCDDE9A}"/>
    <dgm:cxn modelId="{9CD17673-E552-4BAE-8DD1-DEBE843A1540}" type="presOf" srcId="{DFA769DE-5C55-4015-BD89-FCB0F9F33467}" destId="{9BA67AA7-5AF6-4CBF-A748-22B4E4C63DFC}" srcOrd="0" destOrd="0" presId="urn:microsoft.com/office/officeart/2005/8/layout/vList2"/>
    <dgm:cxn modelId="{96C88235-20CA-4D9D-890E-529A3DADA63A}" type="presParOf" srcId="{9BA67AA7-5AF6-4CBF-A748-22B4E4C63DFC}" destId="{5287CFCF-5FDB-4B8D-815B-D85F281BB2C0}" srcOrd="0" destOrd="0" presId="urn:microsoft.com/office/officeart/2005/8/layout/vList2"/>
    <dgm:cxn modelId="{12A6050D-0CB8-44EB-90AB-364ACAFB5094}" type="presParOf" srcId="{9BA67AA7-5AF6-4CBF-A748-22B4E4C63DFC}" destId="{17A713FC-D7E0-46B6-821C-87C46D35B42F}" srcOrd="1" destOrd="0" presId="urn:microsoft.com/office/officeart/2005/8/layout/vList2"/>
    <dgm:cxn modelId="{77915769-E3D3-4CD9-A4C1-0E51398471AE}" type="presParOf" srcId="{9BA67AA7-5AF6-4CBF-A748-22B4E4C63DFC}" destId="{65BBAF80-F255-434B-ABEE-1099CF7F1D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371A80-066E-4843-AF1B-C8AA93CAC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6C016-8BE2-4B07-9D00-E9E978582DB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b="0">
              <a:solidFill>
                <a:schemeClr val="tx1"/>
              </a:solidFill>
            </a:rPr>
            <a:t>sleduje legislatívu EÚ,</a:t>
          </a:r>
          <a:endParaRPr lang="en-IE" sz="1700" b="0" dirty="0">
            <a:solidFill>
              <a:schemeClr val="tx1"/>
            </a:solidFill>
          </a:endParaRPr>
        </a:p>
      </dgm:t>
    </dgm:pt>
    <dgm:pt modelId="{CEB153D9-84BF-4FE4-BFD0-0DCEFE279849}" type="parTrans" cxnId="{D00C5DFC-868D-476E-A6CD-DC9B99811799}">
      <dgm:prSet/>
      <dgm:spPr/>
      <dgm:t>
        <a:bodyPr/>
        <a:lstStyle/>
        <a:p>
          <a:endParaRPr lang="en-US"/>
        </a:p>
      </dgm:t>
    </dgm:pt>
    <dgm:pt modelId="{0CA7EC95-3DFA-473E-9905-67BADABC9725}" type="sibTrans" cxnId="{D00C5DFC-868D-476E-A6CD-DC9B99811799}">
      <dgm:prSet/>
      <dgm:spPr/>
      <dgm:t>
        <a:bodyPr/>
        <a:lstStyle/>
        <a:p>
          <a:endParaRPr lang="en-US"/>
        </a:p>
      </dgm:t>
    </dgm:pt>
    <dgm:pt modelId="{5BD8E56F-5C39-4E10-B8E3-516EB86E6DDF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b="0">
              <a:solidFill>
                <a:schemeClr val="tx1"/>
              </a:solidFill>
            </a:rPr>
            <a:t>stará sa o to, aby členské štáty legislatívu EÚ dodržiavali,</a:t>
          </a:r>
          <a:endParaRPr lang="en-IE" sz="1700" b="0" dirty="0">
            <a:solidFill>
              <a:schemeClr val="tx1"/>
            </a:solidFill>
          </a:endParaRPr>
        </a:p>
      </dgm:t>
    </dgm:pt>
    <dgm:pt modelId="{280F0626-E7EE-4237-A59A-582748007B35}" type="parTrans" cxnId="{A15B52E4-9F02-4EEE-AB84-F30514E6955F}">
      <dgm:prSet/>
      <dgm:spPr/>
      <dgm:t>
        <a:bodyPr/>
        <a:lstStyle/>
        <a:p>
          <a:endParaRPr lang="en-US"/>
        </a:p>
      </dgm:t>
    </dgm:pt>
    <dgm:pt modelId="{9B1EBC72-491F-4FC5-8BAD-211725590169}" type="sibTrans" cxnId="{A15B52E4-9F02-4EEE-AB84-F30514E6955F}">
      <dgm:prSet/>
      <dgm:spPr/>
      <dgm:t>
        <a:bodyPr/>
        <a:lstStyle/>
        <a:p>
          <a:endParaRPr lang="en-US"/>
        </a:p>
      </dgm:t>
    </dgm:pt>
    <dgm:pt modelId="{5212F4F7-7584-41C8-92C4-28213919EC0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b="0">
              <a:solidFill>
                <a:schemeClr val="tx1"/>
              </a:solidFill>
            </a:rPr>
            <a:t>radí vnútroštátnym súdom v otázkach výkladu tejto legislatívy,</a:t>
          </a:r>
          <a:endParaRPr lang="en-IE" sz="1700" b="0" dirty="0">
            <a:solidFill>
              <a:schemeClr val="tx1"/>
            </a:solidFill>
          </a:endParaRPr>
        </a:p>
      </dgm:t>
    </dgm:pt>
    <dgm:pt modelId="{54618C3E-D594-4507-9BB7-B3C646D2F683}" type="parTrans" cxnId="{028EFBE1-826D-4D3A-A81D-734A44355C75}">
      <dgm:prSet/>
      <dgm:spPr/>
      <dgm:t>
        <a:bodyPr/>
        <a:lstStyle/>
        <a:p>
          <a:endParaRPr lang="en-US"/>
        </a:p>
      </dgm:t>
    </dgm:pt>
    <dgm:pt modelId="{049659BF-29D9-4C70-A737-2B6D9B0DCEFC}" type="sibTrans" cxnId="{028EFBE1-826D-4D3A-A81D-734A44355C75}">
      <dgm:prSet/>
      <dgm:spPr/>
      <dgm:t>
        <a:bodyPr/>
        <a:lstStyle/>
        <a:p>
          <a:endParaRPr lang="en-US"/>
        </a:p>
      </dgm:t>
    </dgm:pt>
    <dgm:pt modelId="{49E0804C-1A36-4D6B-82F3-0B1F63B5E68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b="0">
              <a:solidFill>
                <a:schemeClr val="tx1"/>
              </a:solidFill>
            </a:rPr>
            <a:t>ukladá sankcie, ak krajiny legislatívu EÚ nedodržiavajú,</a:t>
          </a:r>
          <a:endParaRPr lang="en-IE" sz="1700" b="0" dirty="0">
            <a:solidFill>
              <a:schemeClr val="tx1"/>
            </a:solidFill>
          </a:endParaRPr>
        </a:p>
      </dgm:t>
    </dgm:pt>
    <dgm:pt modelId="{60529F6C-C3F9-428A-B60A-95082C0F7D4F}" type="parTrans" cxnId="{E24BF225-49D0-48AE-8730-E5645933325D}">
      <dgm:prSet/>
      <dgm:spPr/>
      <dgm:t>
        <a:bodyPr/>
        <a:lstStyle/>
        <a:p>
          <a:endParaRPr lang="en-US"/>
        </a:p>
      </dgm:t>
    </dgm:pt>
    <dgm:pt modelId="{7F9E07F5-2C86-4E64-A83B-89BCC4371EC3}" type="sibTrans" cxnId="{E24BF225-49D0-48AE-8730-E5645933325D}">
      <dgm:prSet/>
      <dgm:spPr/>
      <dgm:t>
        <a:bodyPr/>
        <a:lstStyle/>
        <a:p>
          <a:endParaRPr lang="en-US"/>
        </a:p>
      </dgm:t>
    </dgm:pt>
    <dgm:pt modelId="{5DFD3A8D-9EBC-4E59-83DE-D999C03A28F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b="0">
              <a:solidFill>
                <a:schemeClr val="tx1"/>
              </a:solidFill>
            </a:rPr>
            <a:t>kontroluje, či je legislatíva v súlade so základnými právami (napr. sloboda prejavu, sloboda tlače),</a:t>
          </a:r>
          <a:endParaRPr lang="en-IE" sz="1700" b="0" dirty="0">
            <a:solidFill>
              <a:schemeClr val="tx1"/>
            </a:solidFill>
          </a:endParaRPr>
        </a:p>
      </dgm:t>
    </dgm:pt>
    <dgm:pt modelId="{80B427B3-3F4A-487F-842A-6D5EA6210E88}" type="parTrans" cxnId="{AA72311D-2FD0-4A7C-AD1B-AD57BDC3F68B}">
      <dgm:prSet/>
      <dgm:spPr/>
      <dgm:t>
        <a:bodyPr/>
        <a:lstStyle/>
        <a:p>
          <a:endParaRPr lang="en-US"/>
        </a:p>
      </dgm:t>
    </dgm:pt>
    <dgm:pt modelId="{CDDDFC15-7877-42E4-B335-F39052B60177}" type="sibTrans" cxnId="{AA72311D-2FD0-4A7C-AD1B-AD57BDC3F68B}">
      <dgm:prSet/>
      <dgm:spPr/>
      <dgm:t>
        <a:bodyPr/>
        <a:lstStyle/>
        <a:p>
          <a:endParaRPr lang="en-US"/>
        </a:p>
      </dgm:t>
    </dgm:pt>
    <dgm:pt modelId="{6CDDDF61-8513-4011-927D-E59177B490B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700" b="0">
              <a:solidFill>
                <a:schemeClr val="tx1"/>
              </a:solidFill>
            </a:rPr>
            <a:t>má jedného sudcu z každej krajiny EÚ,</a:t>
          </a:r>
          <a:endParaRPr lang="en-IE" sz="1700" b="0" dirty="0">
            <a:solidFill>
              <a:schemeClr val="tx1"/>
            </a:solidFill>
          </a:endParaRPr>
        </a:p>
      </dgm:t>
    </dgm:pt>
    <dgm:pt modelId="{77C8B466-453B-4BE8-8DEC-3744D8DEC179}" type="parTrans" cxnId="{926B413D-7E4A-4DB9-9203-BA5ACF085E83}">
      <dgm:prSet/>
      <dgm:spPr/>
      <dgm:t>
        <a:bodyPr/>
        <a:lstStyle/>
        <a:p>
          <a:endParaRPr lang="en-US"/>
        </a:p>
      </dgm:t>
    </dgm:pt>
    <dgm:pt modelId="{3E084E4C-99B7-402A-8108-A1E4DD698853}" type="sibTrans" cxnId="{926B413D-7E4A-4DB9-9203-BA5ACF085E83}">
      <dgm:prSet/>
      <dgm:spPr/>
      <dgm:t>
        <a:bodyPr/>
        <a:lstStyle/>
        <a:p>
          <a:endParaRPr lang="en-US"/>
        </a:p>
      </dgm:t>
    </dgm:pt>
    <dgm:pt modelId="{64DE1F46-588D-44F7-B665-F76C2C2730A9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700" b="0" dirty="0" err="1">
              <a:solidFill>
                <a:schemeClr val="tx1"/>
              </a:solidFill>
            </a:rPr>
            <a:t>sídli</a:t>
          </a:r>
          <a:r>
            <a:rPr lang="en-US" sz="1700" b="0" dirty="0">
              <a:solidFill>
                <a:schemeClr val="tx1"/>
              </a:solidFill>
            </a:rPr>
            <a:t> v </a:t>
          </a:r>
          <a:r>
            <a:rPr lang="en-US" sz="1700" b="0" dirty="0" err="1">
              <a:solidFill>
                <a:schemeClr val="tx1"/>
              </a:solidFill>
            </a:rPr>
            <a:t>Luxemburgu</a:t>
          </a:r>
          <a:r>
            <a:rPr lang="en-US" sz="1700" b="0" dirty="0">
              <a:solidFill>
                <a:schemeClr val="tx1"/>
              </a:solidFill>
            </a:rPr>
            <a:t>.</a:t>
          </a:r>
          <a:endParaRPr lang="en-IE" sz="1700" b="0" dirty="0">
            <a:solidFill>
              <a:schemeClr val="tx1"/>
            </a:solidFill>
          </a:endParaRPr>
        </a:p>
      </dgm:t>
    </dgm:pt>
    <dgm:pt modelId="{746A7439-E37A-48EC-8D83-E9F99E213D96}" type="parTrans" cxnId="{1C4436C7-262A-403C-9115-9B3696070CB2}">
      <dgm:prSet/>
      <dgm:spPr/>
      <dgm:t>
        <a:bodyPr/>
        <a:lstStyle/>
        <a:p>
          <a:endParaRPr lang="en-US"/>
        </a:p>
      </dgm:t>
    </dgm:pt>
    <dgm:pt modelId="{3A8006CB-5C07-4931-B066-25BDF306C105}" type="sibTrans" cxnId="{1C4436C7-262A-403C-9115-9B3696070CB2}">
      <dgm:prSet/>
      <dgm:spPr/>
      <dgm:t>
        <a:bodyPr/>
        <a:lstStyle/>
        <a:p>
          <a:endParaRPr lang="en-US"/>
        </a:p>
      </dgm:t>
    </dgm:pt>
    <dgm:pt modelId="{CB99B53D-8396-43BA-932C-0C49160AE2D1}" type="pres">
      <dgm:prSet presAssocID="{1C371A80-066E-4843-AF1B-C8AA93CAC5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DE28F-17B5-4205-BFFB-0EBCA8C5D8BA}" type="pres">
      <dgm:prSet presAssocID="{9566C016-8BE2-4B07-9D00-E9E978582DB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713E7-E915-4BDD-B649-79BF6584D5BD}" type="pres">
      <dgm:prSet presAssocID="{0CA7EC95-3DFA-473E-9905-67BADABC9725}" presName="spacer" presStyleCnt="0"/>
      <dgm:spPr/>
    </dgm:pt>
    <dgm:pt modelId="{76251A12-CCF7-4C47-8263-EFA408C3CF50}" type="pres">
      <dgm:prSet presAssocID="{5BD8E56F-5C39-4E10-B8E3-516EB86E6DD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EBFA2-CA54-4351-B46E-0F0B49EE3048}" type="pres">
      <dgm:prSet presAssocID="{9B1EBC72-491F-4FC5-8BAD-211725590169}" presName="spacer" presStyleCnt="0"/>
      <dgm:spPr/>
    </dgm:pt>
    <dgm:pt modelId="{CF2A7349-FD6F-4252-85AD-61C5186BA692}" type="pres">
      <dgm:prSet presAssocID="{5212F4F7-7584-41C8-92C4-28213919EC0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0146C-E2B9-4BF7-B6A6-30478ECCACAB}" type="pres">
      <dgm:prSet presAssocID="{049659BF-29D9-4C70-A737-2B6D9B0DCEFC}" presName="spacer" presStyleCnt="0"/>
      <dgm:spPr/>
    </dgm:pt>
    <dgm:pt modelId="{38D475D4-539D-4596-9BBC-8AE7671242F2}" type="pres">
      <dgm:prSet presAssocID="{49E0804C-1A36-4D6B-82F3-0B1F63B5E68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164D-B661-49BB-B5CE-1A73AFA2EE23}" type="pres">
      <dgm:prSet presAssocID="{7F9E07F5-2C86-4E64-A83B-89BCC4371EC3}" presName="spacer" presStyleCnt="0"/>
      <dgm:spPr/>
    </dgm:pt>
    <dgm:pt modelId="{1A46EE3F-EBAE-49BA-B7F2-D3D3A3B2D42A}" type="pres">
      <dgm:prSet presAssocID="{5DFD3A8D-9EBC-4E59-83DE-D999C03A28F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AF00E-EB87-4DAE-84BE-AC91F987A170}" type="pres">
      <dgm:prSet presAssocID="{CDDDFC15-7877-42E4-B335-F39052B60177}" presName="spacer" presStyleCnt="0"/>
      <dgm:spPr/>
    </dgm:pt>
    <dgm:pt modelId="{5C025595-DB12-4375-8957-7A2E9C9E3075}" type="pres">
      <dgm:prSet presAssocID="{6CDDDF61-8513-4011-927D-E59177B490B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F54B1-393F-49D9-AE6D-3EA78064FCDD}" type="pres">
      <dgm:prSet presAssocID="{3E084E4C-99B7-402A-8108-A1E4DD698853}" presName="spacer" presStyleCnt="0"/>
      <dgm:spPr/>
    </dgm:pt>
    <dgm:pt modelId="{E336DEEA-8F31-45DB-B883-3F3802818CA2}" type="pres">
      <dgm:prSet presAssocID="{64DE1F46-588D-44F7-B665-F76C2C2730A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B52E4-9F02-4EEE-AB84-F30514E6955F}" srcId="{1C371A80-066E-4843-AF1B-C8AA93CAC5C4}" destId="{5BD8E56F-5C39-4E10-B8E3-516EB86E6DDF}" srcOrd="1" destOrd="0" parTransId="{280F0626-E7EE-4237-A59A-582748007B35}" sibTransId="{9B1EBC72-491F-4FC5-8BAD-211725590169}"/>
    <dgm:cxn modelId="{5AF88B07-D326-4F72-B41F-780584491841}" type="presOf" srcId="{6CDDDF61-8513-4011-927D-E59177B490B6}" destId="{5C025595-DB12-4375-8957-7A2E9C9E3075}" srcOrd="0" destOrd="0" presId="urn:microsoft.com/office/officeart/2005/8/layout/vList2"/>
    <dgm:cxn modelId="{0D38B64F-650B-4CF6-9407-5622865A1754}" type="presOf" srcId="{1C371A80-066E-4843-AF1B-C8AA93CAC5C4}" destId="{CB99B53D-8396-43BA-932C-0C49160AE2D1}" srcOrd="0" destOrd="0" presId="urn:microsoft.com/office/officeart/2005/8/layout/vList2"/>
    <dgm:cxn modelId="{926B413D-7E4A-4DB9-9203-BA5ACF085E83}" srcId="{1C371A80-066E-4843-AF1B-C8AA93CAC5C4}" destId="{6CDDDF61-8513-4011-927D-E59177B490B6}" srcOrd="5" destOrd="0" parTransId="{77C8B466-453B-4BE8-8DEC-3744D8DEC179}" sibTransId="{3E084E4C-99B7-402A-8108-A1E4DD698853}"/>
    <dgm:cxn modelId="{FB49590B-DEAD-4705-8540-720AB45F5930}" type="presOf" srcId="{49E0804C-1A36-4D6B-82F3-0B1F63B5E682}" destId="{38D475D4-539D-4596-9BBC-8AE7671242F2}" srcOrd="0" destOrd="0" presId="urn:microsoft.com/office/officeart/2005/8/layout/vList2"/>
    <dgm:cxn modelId="{1C4436C7-262A-403C-9115-9B3696070CB2}" srcId="{1C371A80-066E-4843-AF1B-C8AA93CAC5C4}" destId="{64DE1F46-588D-44F7-B665-F76C2C2730A9}" srcOrd="6" destOrd="0" parTransId="{746A7439-E37A-48EC-8D83-E9F99E213D96}" sibTransId="{3A8006CB-5C07-4931-B066-25BDF306C105}"/>
    <dgm:cxn modelId="{AA72311D-2FD0-4A7C-AD1B-AD57BDC3F68B}" srcId="{1C371A80-066E-4843-AF1B-C8AA93CAC5C4}" destId="{5DFD3A8D-9EBC-4E59-83DE-D999C03A28F2}" srcOrd="4" destOrd="0" parTransId="{80B427B3-3F4A-487F-842A-6D5EA6210E88}" sibTransId="{CDDDFC15-7877-42E4-B335-F39052B60177}"/>
    <dgm:cxn modelId="{028EFBE1-826D-4D3A-A81D-734A44355C75}" srcId="{1C371A80-066E-4843-AF1B-C8AA93CAC5C4}" destId="{5212F4F7-7584-41C8-92C4-28213919EC04}" srcOrd="2" destOrd="0" parTransId="{54618C3E-D594-4507-9BB7-B3C646D2F683}" sibTransId="{049659BF-29D9-4C70-A737-2B6D9B0DCEFC}"/>
    <dgm:cxn modelId="{6D65B0EC-7E64-4245-BA8F-E846538CB0FE}" type="presOf" srcId="{9566C016-8BE2-4B07-9D00-E9E978582DB6}" destId="{9A4DE28F-17B5-4205-BFFB-0EBCA8C5D8BA}" srcOrd="0" destOrd="0" presId="urn:microsoft.com/office/officeart/2005/8/layout/vList2"/>
    <dgm:cxn modelId="{7492A7B5-A239-46D5-B5F7-5F02CEC41F31}" type="presOf" srcId="{5BD8E56F-5C39-4E10-B8E3-516EB86E6DDF}" destId="{76251A12-CCF7-4C47-8263-EFA408C3CF50}" srcOrd="0" destOrd="0" presId="urn:microsoft.com/office/officeart/2005/8/layout/vList2"/>
    <dgm:cxn modelId="{9B5CABCC-26EB-44A7-B27E-255DFF2DCC16}" type="presOf" srcId="{64DE1F46-588D-44F7-B665-F76C2C2730A9}" destId="{E336DEEA-8F31-45DB-B883-3F3802818CA2}" srcOrd="0" destOrd="0" presId="urn:microsoft.com/office/officeart/2005/8/layout/vList2"/>
    <dgm:cxn modelId="{E24BF225-49D0-48AE-8730-E5645933325D}" srcId="{1C371A80-066E-4843-AF1B-C8AA93CAC5C4}" destId="{49E0804C-1A36-4D6B-82F3-0B1F63B5E682}" srcOrd="3" destOrd="0" parTransId="{60529F6C-C3F9-428A-B60A-95082C0F7D4F}" sibTransId="{7F9E07F5-2C86-4E64-A83B-89BCC4371EC3}"/>
    <dgm:cxn modelId="{D8A1D7CF-8182-4B6C-91CD-FD7901BD4BAC}" type="presOf" srcId="{5212F4F7-7584-41C8-92C4-28213919EC04}" destId="{CF2A7349-FD6F-4252-85AD-61C5186BA692}" srcOrd="0" destOrd="0" presId="urn:microsoft.com/office/officeart/2005/8/layout/vList2"/>
    <dgm:cxn modelId="{E88D7D23-2002-40CF-8AED-5287DB69BFFA}" type="presOf" srcId="{5DFD3A8D-9EBC-4E59-83DE-D999C03A28F2}" destId="{1A46EE3F-EBAE-49BA-B7F2-D3D3A3B2D42A}" srcOrd="0" destOrd="0" presId="urn:microsoft.com/office/officeart/2005/8/layout/vList2"/>
    <dgm:cxn modelId="{D00C5DFC-868D-476E-A6CD-DC9B99811799}" srcId="{1C371A80-066E-4843-AF1B-C8AA93CAC5C4}" destId="{9566C016-8BE2-4B07-9D00-E9E978582DB6}" srcOrd="0" destOrd="0" parTransId="{CEB153D9-84BF-4FE4-BFD0-0DCEFE279849}" sibTransId="{0CA7EC95-3DFA-473E-9905-67BADABC9725}"/>
    <dgm:cxn modelId="{1E157489-4122-41EF-A475-D7D7884A4D5E}" type="presParOf" srcId="{CB99B53D-8396-43BA-932C-0C49160AE2D1}" destId="{9A4DE28F-17B5-4205-BFFB-0EBCA8C5D8BA}" srcOrd="0" destOrd="0" presId="urn:microsoft.com/office/officeart/2005/8/layout/vList2"/>
    <dgm:cxn modelId="{49494D8A-FE9D-41A8-B4BD-4AA74B2619A0}" type="presParOf" srcId="{CB99B53D-8396-43BA-932C-0C49160AE2D1}" destId="{519713E7-E915-4BDD-B649-79BF6584D5BD}" srcOrd="1" destOrd="0" presId="urn:microsoft.com/office/officeart/2005/8/layout/vList2"/>
    <dgm:cxn modelId="{C867BE16-49F5-436A-94E9-E251D19795DA}" type="presParOf" srcId="{CB99B53D-8396-43BA-932C-0C49160AE2D1}" destId="{76251A12-CCF7-4C47-8263-EFA408C3CF50}" srcOrd="2" destOrd="0" presId="urn:microsoft.com/office/officeart/2005/8/layout/vList2"/>
    <dgm:cxn modelId="{1D8B0C10-C9FA-4666-B3F4-561A7DD75AC4}" type="presParOf" srcId="{CB99B53D-8396-43BA-932C-0C49160AE2D1}" destId="{E56EBFA2-CA54-4351-B46E-0F0B49EE3048}" srcOrd="3" destOrd="0" presId="urn:microsoft.com/office/officeart/2005/8/layout/vList2"/>
    <dgm:cxn modelId="{A33BC07E-6823-4484-9DC7-FFA51EC861B5}" type="presParOf" srcId="{CB99B53D-8396-43BA-932C-0C49160AE2D1}" destId="{CF2A7349-FD6F-4252-85AD-61C5186BA692}" srcOrd="4" destOrd="0" presId="urn:microsoft.com/office/officeart/2005/8/layout/vList2"/>
    <dgm:cxn modelId="{8C94491E-2FDA-4E24-9919-7695204A3D23}" type="presParOf" srcId="{CB99B53D-8396-43BA-932C-0C49160AE2D1}" destId="{8770146C-E2B9-4BF7-B6A6-30478ECCACAB}" srcOrd="5" destOrd="0" presId="urn:microsoft.com/office/officeart/2005/8/layout/vList2"/>
    <dgm:cxn modelId="{CF84E903-822D-462F-8B1B-5BE59382F0B6}" type="presParOf" srcId="{CB99B53D-8396-43BA-932C-0C49160AE2D1}" destId="{38D475D4-539D-4596-9BBC-8AE7671242F2}" srcOrd="6" destOrd="0" presId="urn:microsoft.com/office/officeart/2005/8/layout/vList2"/>
    <dgm:cxn modelId="{92863345-E413-46CB-8B2A-8685C2ADE10E}" type="presParOf" srcId="{CB99B53D-8396-43BA-932C-0C49160AE2D1}" destId="{2348164D-B661-49BB-B5CE-1A73AFA2EE23}" srcOrd="7" destOrd="0" presId="urn:microsoft.com/office/officeart/2005/8/layout/vList2"/>
    <dgm:cxn modelId="{ED50CC6B-FBCE-4C26-B73C-02D662633B16}" type="presParOf" srcId="{CB99B53D-8396-43BA-932C-0C49160AE2D1}" destId="{1A46EE3F-EBAE-49BA-B7F2-D3D3A3B2D42A}" srcOrd="8" destOrd="0" presId="urn:microsoft.com/office/officeart/2005/8/layout/vList2"/>
    <dgm:cxn modelId="{F56B21EF-86DD-40D0-8E1A-D25C8C8166D5}" type="presParOf" srcId="{CB99B53D-8396-43BA-932C-0C49160AE2D1}" destId="{CB0AF00E-EB87-4DAE-84BE-AC91F987A170}" srcOrd="9" destOrd="0" presId="urn:microsoft.com/office/officeart/2005/8/layout/vList2"/>
    <dgm:cxn modelId="{BFC0EF00-0698-4698-B34F-254C52F5E7DE}" type="presParOf" srcId="{CB99B53D-8396-43BA-932C-0C49160AE2D1}" destId="{5C025595-DB12-4375-8957-7A2E9C9E3075}" srcOrd="10" destOrd="0" presId="urn:microsoft.com/office/officeart/2005/8/layout/vList2"/>
    <dgm:cxn modelId="{3F6442B5-6678-40C1-BBBC-BA3CE6E523BC}" type="presParOf" srcId="{CB99B53D-8396-43BA-932C-0C49160AE2D1}" destId="{67BF54B1-393F-49D9-AE6D-3EA78064FCDD}" srcOrd="11" destOrd="0" presId="urn:microsoft.com/office/officeart/2005/8/layout/vList2"/>
    <dgm:cxn modelId="{E2E7A398-AADB-4A48-B71F-5A8A5BDA8528}" type="presParOf" srcId="{CB99B53D-8396-43BA-932C-0C49160AE2D1}" destId="{E336DEEA-8F31-45DB-B883-3F3802818CA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950FFC-163E-4EB5-A452-CBBE30A125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63BF1-B99E-4308-A3DF-09E1B106D39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 dirty="0" err="1">
              <a:solidFill>
                <a:schemeClr val="tx1"/>
              </a:solidFill>
            </a:rPr>
            <a:t>kontroluje</a:t>
          </a:r>
          <a:r>
            <a:rPr lang="en-US" sz="1800" b="0" dirty="0">
              <a:solidFill>
                <a:schemeClr val="tx1"/>
              </a:solidFill>
            </a:rPr>
            <a:t>, </a:t>
          </a:r>
          <a:r>
            <a:rPr lang="en-US" sz="1800" b="0" dirty="0" err="1">
              <a:solidFill>
                <a:schemeClr val="tx1"/>
              </a:solidFill>
            </a:rPr>
            <a:t>či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bol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rozpočet</a:t>
          </a:r>
          <a:r>
            <a:rPr lang="en-US" sz="1800" b="0" dirty="0">
              <a:solidFill>
                <a:schemeClr val="tx1"/>
              </a:solidFill>
            </a:rPr>
            <a:t> EÚ </a:t>
          </a:r>
          <a:r>
            <a:rPr lang="en-US" sz="1800" b="0" dirty="0" err="1">
              <a:solidFill>
                <a:schemeClr val="tx1"/>
              </a:solidFill>
            </a:rPr>
            <a:t>použitý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správne</a:t>
          </a:r>
          <a:r>
            <a:rPr lang="en-US" sz="1800" b="0" dirty="0">
              <a:solidFill>
                <a:schemeClr val="tx1"/>
              </a:solidFill>
            </a:rPr>
            <a:t>,</a:t>
          </a:r>
          <a:endParaRPr lang="en-IE" sz="1800" b="0" dirty="0">
            <a:solidFill>
              <a:schemeClr val="tx1"/>
            </a:solidFill>
          </a:endParaRPr>
        </a:p>
      </dgm:t>
    </dgm:pt>
    <dgm:pt modelId="{76973C9F-CB76-46BE-AF50-44571A3035D4}" type="parTrans" cxnId="{681E48C3-FBB7-4197-A785-28C9EAC26B9D}">
      <dgm:prSet/>
      <dgm:spPr/>
      <dgm:t>
        <a:bodyPr/>
        <a:lstStyle/>
        <a:p>
          <a:endParaRPr lang="en-US"/>
        </a:p>
      </dgm:t>
    </dgm:pt>
    <dgm:pt modelId="{55DEA536-4451-4064-B9CD-F80BF0BB6D81}" type="sibTrans" cxnId="{681E48C3-FBB7-4197-A785-28C9EAC26B9D}">
      <dgm:prSet/>
      <dgm:spPr/>
      <dgm:t>
        <a:bodyPr/>
        <a:lstStyle/>
        <a:p>
          <a:endParaRPr lang="en-US"/>
        </a:p>
      </dgm:t>
    </dgm:pt>
    <dgm:pt modelId="{DDE7E5CF-8802-4BF1-B5AF-6CFA6C22E8E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 dirty="0" err="1">
              <a:solidFill>
                <a:schemeClr val="tx1"/>
              </a:solidFill>
            </a:rPr>
            <a:t>nahlasuje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podvody</a:t>
          </a:r>
          <a:r>
            <a:rPr lang="en-US" sz="1800" b="0" dirty="0">
              <a:solidFill>
                <a:schemeClr val="tx1"/>
              </a:solidFill>
            </a:rPr>
            <a:t>, </a:t>
          </a:r>
          <a:r>
            <a:rPr lang="en-US" sz="1800" b="0" dirty="0" err="1">
              <a:solidFill>
                <a:schemeClr val="tx1"/>
              </a:solidFill>
            </a:rPr>
            <a:t>korupciu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alebo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inú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nezákonnú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činnosť</a:t>
          </a:r>
          <a:r>
            <a:rPr lang="en-US" sz="1800" b="0" dirty="0">
              <a:solidFill>
                <a:schemeClr val="tx1"/>
              </a:solidFill>
            </a:rPr>
            <a:t>,</a:t>
          </a:r>
          <a:endParaRPr lang="en-IE" sz="1800" b="0" dirty="0">
            <a:solidFill>
              <a:schemeClr val="tx1"/>
            </a:solidFill>
          </a:endParaRPr>
        </a:p>
      </dgm:t>
    </dgm:pt>
    <dgm:pt modelId="{735DFC0E-85E3-4DCD-9933-E15A4CF091D9}" type="parTrans" cxnId="{2384E250-6F93-4E10-AE60-38497E2D33E1}">
      <dgm:prSet/>
      <dgm:spPr/>
      <dgm:t>
        <a:bodyPr/>
        <a:lstStyle/>
        <a:p>
          <a:endParaRPr lang="en-US"/>
        </a:p>
      </dgm:t>
    </dgm:pt>
    <dgm:pt modelId="{85DB7005-B14E-41DE-8801-D8C756E725CD}" type="sibTrans" cxnId="{2384E250-6F93-4E10-AE60-38497E2D33E1}">
      <dgm:prSet/>
      <dgm:spPr/>
      <dgm:t>
        <a:bodyPr/>
        <a:lstStyle/>
        <a:p>
          <a:endParaRPr lang="en-US"/>
        </a:p>
      </dgm:t>
    </dgm:pt>
    <dgm:pt modelId="{37F1273D-BF21-4A4F-91AC-1F82C2749C3F}" type="pres">
      <dgm:prSet presAssocID="{40950FFC-163E-4EB5-A452-CBBE30A125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16D14-B5FE-487D-89E3-DE5B8EBA96AE}" type="pres">
      <dgm:prSet presAssocID="{A8A63BF1-B99E-4308-A3DF-09E1B106D3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5D898-9631-44F4-808D-101EB8A5BC71}" type="pres">
      <dgm:prSet presAssocID="{55DEA536-4451-4064-B9CD-F80BF0BB6D81}" presName="spacer" presStyleCnt="0"/>
      <dgm:spPr/>
    </dgm:pt>
    <dgm:pt modelId="{9377D582-878E-4013-AA68-6AAB08392164}" type="pres">
      <dgm:prSet presAssocID="{DDE7E5CF-8802-4BF1-B5AF-6CFA6C22E8E1}" presName="parentText" presStyleLbl="node1" presStyleIdx="1" presStyleCnt="2" custLinFactY="179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77C18-0C9A-4051-A2F3-D205C42FA20E}" type="presOf" srcId="{40950FFC-163E-4EB5-A452-CBBE30A125E4}" destId="{37F1273D-BF21-4A4F-91AC-1F82C2749C3F}" srcOrd="0" destOrd="0" presId="urn:microsoft.com/office/officeart/2005/8/layout/vList2"/>
    <dgm:cxn modelId="{FD78FE6C-53D6-45DA-BF35-A2C92811CC14}" type="presOf" srcId="{DDE7E5CF-8802-4BF1-B5AF-6CFA6C22E8E1}" destId="{9377D582-878E-4013-AA68-6AAB08392164}" srcOrd="0" destOrd="0" presId="urn:microsoft.com/office/officeart/2005/8/layout/vList2"/>
    <dgm:cxn modelId="{2384E250-6F93-4E10-AE60-38497E2D33E1}" srcId="{40950FFC-163E-4EB5-A452-CBBE30A125E4}" destId="{DDE7E5CF-8802-4BF1-B5AF-6CFA6C22E8E1}" srcOrd="1" destOrd="0" parTransId="{735DFC0E-85E3-4DCD-9933-E15A4CF091D9}" sibTransId="{85DB7005-B14E-41DE-8801-D8C756E725CD}"/>
    <dgm:cxn modelId="{681E48C3-FBB7-4197-A785-28C9EAC26B9D}" srcId="{40950FFC-163E-4EB5-A452-CBBE30A125E4}" destId="{A8A63BF1-B99E-4308-A3DF-09E1B106D39E}" srcOrd="0" destOrd="0" parTransId="{76973C9F-CB76-46BE-AF50-44571A3035D4}" sibTransId="{55DEA536-4451-4064-B9CD-F80BF0BB6D81}"/>
    <dgm:cxn modelId="{9ED186AF-B345-4842-8311-D157DF3974F2}" type="presOf" srcId="{A8A63BF1-B99E-4308-A3DF-09E1B106D39E}" destId="{78416D14-B5FE-487D-89E3-DE5B8EBA96AE}" srcOrd="0" destOrd="0" presId="urn:microsoft.com/office/officeart/2005/8/layout/vList2"/>
    <dgm:cxn modelId="{C7503EBC-3043-4807-8722-4C33E7B2281A}" type="presParOf" srcId="{37F1273D-BF21-4A4F-91AC-1F82C2749C3F}" destId="{78416D14-B5FE-487D-89E3-DE5B8EBA96AE}" srcOrd="0" destOrd="0" presId="urn:microsoft.com/office/officeart/2005/8/layout/vList2"/>
    <dgm:cxn modelId="{DAEF987B-D438-4623-A44A-F44938FE77C4}" type="presParOf" srcId="{37F1273D-BF21-4A4F-91AC-1F82C2749C3F}" destId="{A8D5D898-9631-44F4-808D-101EB8A5BC71}" srcOrd="1" destOrd="0" presId="urn:microsoft.com/office/officeart/2005/8/layout/vList2"/>
    <dgm:cxn modelId="{203D0517-9976-4954-9062-1ADB60CF99FD}" type="presParOf" srcId="{37F1273D-BF21-4A4F-91AC-1F82C2749C3F}" destId="{9377D582-878E-4013-AA68-6AAB083921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C2E4E2-A8C7-4818-86F1-E42748B7DA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50B58-4F0F-4A63-879D-D2DD55D871E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0" dirty="0" err="1">
              <a:solidFill>
                <a:schemeClr val="tx1"/>
              </a:solidFill>
            </a:rPr>
            <a:t>radí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tvorcom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politiky</a:t>
          </a:r>
          <a:r>
            <a:rPr lang="en-US" sz="1800" b="0" dirty="0">
              <a:solidFill>
                <a:schemeClr val="tx1"/>
              </a:solidFill>
            </a:rPr>
            <a:t> v tom, </a:t>
          </a:r>
          <a:r>
            <a:rPr lang="en-US" sz="1800" b="0" dirty="0" err="1">
              <a:solidFill>
                <a:schemeClr val="tx1"/>
              </a:solidFill>
            </a:rPr>
            <a:t>ako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rozpočet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vynaložiť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čo</a:t>
          </a: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800" b="0" dirty="0" err="1">
              <a:solidFill>
                <a:schemeClr val="tx1"/>
              </a:solidFill>
            </a:rPr>
            <a:t>najlepšie</a:t>
          </a:r>
          <a:r>
            <a:rPr lang="en-US" sz="1800" b="0" dirty="0">
              <a:solidFill>
                <a:schemeClr val="tx1"/>
              </a:solidFill>
            </a:rPr>
            <a:t>,</a:t>
          </a:r>
          <a:endParaRPr lang="en-IE" sz="1800" b="0" dirty="0">
            <a:solidFill>
              <a:schemeClr val="tx1"/>
            </a:solidFill>
          </a:endParaRPr>
        </a:p>
      </dgm:t>
    </dgm:pt>
    <dgm:pt modelId="{A94EBA0B-F81B-4CBB-9FA4-8FCA953CA701}" type="parTrans" cxnId="{7C240B24-8DDC-4452-8A24-985AE059AFE7}">
      <dgm:prSet/>
      <dgm:spPr/>
      <dgm:t>
        <a:bodyPr/>
        <a:lstStyle/>
        <a:p>
          <a:endParaRPr lang="en-US"/>
        </a:p>
      </dgm:t>
    </dgm:pt>
    <dgm:pt modelId="{9E7F0EFD-3401-4E73-A676-B7AA8D9A9B42}" type="sibTrans" cxnId="{7C240B24-8DDC-4452-8A24-985AE059AFE7}">
      <dgm:prSet/>
      <dgm:spPr/>
      <dgm:t>
        <a:bodyPr/>
        <a:lstStyle/>
        <a:p>
          <a:endParaRPr lang="en-US"/>
        </a:p>
      </dgm:t>
    </dgm:pt>
    <dgm:pt modelId="{829C8F53-664D-43CA-8CF6-AA8591F2D7EC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1800" b="0" dirty="0">
              <a:solidFill>
                <a:schemeClr val="tx1"/>
              </a:solidFill>
            </a:rPr>
            <a:t>jeho členov vymenúva Rada na šesť rokov.</a:t>
          </a:r>
          <a:endParaRPr lang="en-IE" sz="1800" b="0" dirty="0">
            <a:solidFill>
              <a:schemeClr val="tx1"/>
            </a:solidFill>
          </a:endParaRPr>
        </a:p>
      </dgm:t>
    </dgm:pt>
    <dgm:pt modelId="{CE0CC0CE-E211-4B46-BFD4-EB5646B9ABDD}" type="parTrans" cxnId="{A9598146-CA58-47AF-9A07-CF5DA76ED2BC}">
      <dgm:prSet/>
      <dgm:spPr/>
      <dgm:t>
        <a:bodyPr/>
        <a:lstStyle/>
        <a:p>
          <a:endParaRPr lang="en-US"/>
        </a:p>
      </dgm:t>
    </dgm:pt>
    <dgm:pt modelId="{A01162D6-E145-45DB-A4C1-F6ED7CB0C704}" type="sibTrans" cxnId="{A9598146-CA58-47AF-9A07-CF5DA76ED2BC}">
      <dgm:prSet/>
      <dgm:spPr/>
      <dgm:t>
        <a:bodyPr/>
        <a:lstStyle/>
        <a:p>
          <a:endParaRPr lang="en-US"/>
        </a:p>
      </dgm:t>
    </dgm:pt>
    <dgm:pt modelId="{2B658093-C9C9-43D3-AC6F-BDD7B3BBB16B}" type="pres">
      <dgm:prSet presAssocID="{F9C2E4E2-A8C7-4818-86F1-E42748B7D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BF5D0-DF66-4BCE-A0CE-41B8F62A31AB}" type="pres">
      <dgm:prSet presAssocID="{EE950B58-4F0F-4A63-879D-D2DD55D871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A5631-2B95-4340-8007-AB27B92D9780}" type="pres">
      <dgm:prSet presAssocID="{9E7F0EFD-3401-4E73-A676-B7AA8D9A9B42}" presName="spacer" presStyleCnt="0"/>
      <dgm:spPr/>
    </dgm:pt>
    <dgm:pt modelId="{F0EC1485-D59A-4587-BBA3-A5E170B387A4}" type="pres">
      <dgm:prSet presAssocID="{829C8F53-664D-43CA-8CF6-AA8591F2D7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809B16-033C-407E-8A58-5B6DEF262FCE}" type="presOf" srcId="{829C8F53-664D-43CA-8CF6-AA8591F2D7EC}" destId="{F0EC1485-D59A-4587-BBA3-A5E170B387A4}" srcOrd="0" destOrd="0" presId="urn:microsoft.com/office/officeart/2005/8/layout/vList2"/>
    <dgm:cxn modelId="{A9598146-CA58-47AF-9A07-CF5DA76ED2BC}" srcId="{F9C2E4E2-A8C7-4818-86F1-E42748B7DAE2}" destId="{829C8F53-664D-43CA-8CF6-AA8591F2D7EC}" srcOrd="1" destOrd="0" parTransId="{CE0CC0CE-E211-4B46-BFD4-EB5646B9ABDD}" sibTransId="{A01162D6-E145-45DB-A4C1-F6ED7CB0C704}"/>
    <dgm:cxn modelId="{7C240B24-8DDC-4452-8A24-985AE059AFE7}" srcId="{F9C2E4E2-A8C7-4818-86F1-E42748B7DAE2}" destId="{EE950B58-4F0F-4A63-879D-D2DD55D871E4}" srcOrd="0" destOrd="0" parTransId="{A94EBA0B-F81B-4CBB-9FA4-8FCA953CA701}" sibTransId="{9E7F0EFD-3401-4E73-A676-B7AA8D9A9B42}"/>
    <dgm:cxn modelId="{81CEC385-F2B0-4F09-9BD4-E3BD50215FC7}" type="presOf" srcId="{F9C2E4E2-A8C7-4818-86F1-E42748B7DAE2}" destId="{2B658093-C9C9-43D3-AC6F-BDD7B3BBB16B}" srcOrd="0" destOrd="0" presId="urn:microsoft.com/office/officeart/2005/8/layout/vList2"/>
    <dgm:cxn modelId="{3765E76A-981A-4254-A355-15273EC136FA}" type="presOf" srcId="{EE950B58-4F0F-4A63-879D-D2DD55D871E4}" destId="{8CABF5D0-DF66-4BCE-A0CE-41B8F62A31AB}" srcOrd="0" destOrd="0" presId="urn:microsoft.com/office/officeart/2005/8/layout/vList2"/>
    <dgm:cxn modelId="{CFAD6413-BBAF-4D55-8D3F-3A0D8006B27E}" type="presParOf" srcId="{2B658093-C9C9-43D3-AC6F-BDD7B3BBB16B}" destId="{8CABF5D0-DF66-4BCE-A0CE-41B8F62A31AB}" srcOrd="0" destOrd="0" presId="urn:microsoft.com/office/officeart/2005/8/layout/vList2"/>
    <dgm:cxn modelId="{652E62D5-EF9A-4101-A2D8-1E27BB4E3F66}" type="presParOf" srcId="{2B658093-C9C9-43D3-AC6F-BDD7B3BBB16B}" destId="{BA0A5631-2B95-4340-8007-AB27B92D9780}" srcOrd="1" destOrd="0" presId="urn:microsoft.com/office/officeart/2005/8/layout/vList2"/>
    <dgm:cxn modelId="{D07A15C2-D3F7-4F6C-AE31-E01858E2A85A}" type="presParOf" srcId="{2B658093-C9C9-43D3-AC6F-BDD7B3BBB16B}" destId="{F0EC1485-D59A-4587-BBA3-A5E170B387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F2307-406E-4677-8693-5E4A914BB902}">
      <dsp:nvSpPr>
        <dsp:cNvPr id="0" name=""/>
        <dsp:cNvSpPr/>
      </dsp:nvSpPr>
      <dsp:spPr>
        <a:xfrm>
          <a:off x="0" y="42787"/>
          <a:ext cx="8371840" cy="6926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>
              <a:solidFill>
                <a:schemeClr val="tx1"/>
              </a:solidFill>
            </a:rPr>
            <a:t>Európska komisia,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3812" y="76599"/>
        <a:ext cx="8304216" cy="625016"/>
      </dsp:txXfrm>
    </dsp:sp>
    <dsp:sp modelId="{08F48461-68D3-4A76-AAB9-A6AAE6BA7FA1}">
      <dsp:nvSpPr>
        <dsp:cNvPr id="0" name=""/>
        <dsp:cNvSpPr/>
      </dsp:nvSpPr>
      <dsp:spPr>
        <a:xfrm>
          <a:off x="0" y="841987"/>
          <a:ext cx="8371840" cy="6926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>
              <a:solidFill>
                <a:schemeClr val="tx1"/>
              </a:solidFill>
            </a:rPr>
            <a:t>Európsky parlament,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3812" y="875799"/>
        <a:ext cx="8304216" cy="625016"/>
      </dsp:txXfrm>
    </dsp:sp>
    <dsp:sp modelId="{346E50CA-F6B7-41F2-8D8A-4D6332E5C97D}">
      <dsp:nvSpPr>
        <dsp:cNvPr id="0" name=""/>
        <dsp:cNvSpPr/>
      </dsp:nvSpPr>
      <dsp:spPr>
        <a:xfrm>
          <a:off x="0" y="1641187"/>
          <a:ext cx="8371840" cy="6926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Rada </a:t>
          </a:r>
          <a:r>
            <a:rPr lang="pl-PL" sz="1700" kern="1200" dirty="0" err="1" smtClean="0">
              <a:solidFill>
                <a:schemeClr val="tx1"/>
              </a:solidFill>
            </a:rPr>
            <a:t>Európskej</a:t>
          </a:r>
          <a:r>
            <a:rPr lang="pl-PL" sz="1700" kern="1200" dirty="0" smtClean="0">
              <a:solidFill>
                <a:schemeClr val="tx1"/>
              </a:solidFill>
            </a:rPr>
            <a:t> </a:t>
          </a:r>
          <a:r>
            <a:rPr lang="pl-PL" sz="1700" kern="1200" dirty="0" err="1" smtClean="0">
              <a:solidFill>
                <a:schemeClr val="tx1"/>
              </a:solidFill>
            </a:rPr>
            <a:t>únie</a:t>
          </a:r>
          <a:r>
            <a:rPr lang="pl-PL" sz="1700" kern="1200" dirty="0" smtClean="0">
              <a:solidFill>
                <a:schemeClr val="tx1"/>
              </a:solidFill>
            </a:rPr>
            <a:t>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3812" y="1674999"/>
        <a:ext cx="8304216" cy="625016"/>
      </dsp:txXfrm>
    </dsp:sp>
    <dsp:sp modelId="{D37E5F20-5237-4726-B7B8-CA56F9306539}">
      <dsp:nvSpPr>
        <dsp:cNvPr id="0" name=""/>
        <dsp:cNvSpPr/>
      </dsp:nvSpPr>
      <dsp:spPr>
        <a:xfrm>
          <a:off x="0" y="2440387"/>
          <a:ext cx="8371840" cy="6926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>
              <a:solidFill>
                <a:schemeClr val="tx1"/>
              </a:solidFill>
            </a:rPr>
            <a:t>Európska rada</a:t>
          </a:r>
          <a:r>
            <a:rPr lang="en-US" sz="1700" kern="1200" dirty="0" smtClean="0">
              <a:solidFill>
                <a:schemeClr val="tx1"/>
              </a:solidFill>
            </a:rPr>
            <a:t>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3812" y="2474199"/>
        <a:ext cx="8304216" cy="625016"/>
      </dsp:txXfrm>
    </dsp:sp>
    <dsp:sp modelId="{5F4BB77E-160B-4FD3-9D8A-5F48DEBD3967}">
      <dsp:nvSpPr>
        <dsp:cNvPr id="0" name=""/>
        <dsp:cNvSpPr/>
      </dsp:nvSpPr>
      <dsp:spPr>
        <a:xfrm>
          <a:off x="0" y="3239587"/>
          <a:ext cx="8371840" cy="6926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>
              <a:solidFill>
                <a:schemeClr val="tx1"/>
              </a:solidFill>
            </a:rPr>
            <a:t>Súdny</a:t>
          </a:r>
          <a:r>
            <a:rPr lang="pl-PL" sz="1700" kern="1200" dirty="0" smtClean="0">
              <a:solidFill>
                <a:schemeClr val="tx1"/>
              </a:solidFill>
            </a:rPr>
            <a:t> </a:t>
          </a:r>
          <a:r>
            <a:rPr lang="pl-PL" sz="1700" kern="1200" dirty="0" err="1" smtClean="0">
              <a:solidFill>
                <a:schemeClr val="tx1"/>
              </a:solidFill>
            </a:rPr>
            <a:t>dvor</a:t>
          </a:r>
          <a:r>
            <a:rPr lang="pl-PL" sz="1700" kern="1200" dirty="0" smtClean="0">
              <a:solidFill>
                <a:schemeClr val="tx1"/>
              </a:solidFill>
            </a:rPr>
            <a:t> </a:t>
          </a:r>
          <a:r>
            <a:rPr lang="pl-PL" sz="1700" kern="1200" dirty="0" err="1" smtClean="0">
              <a:solidFill>
                <a:schemeClr val="tx1"/>
              </a:solidFill>
            </a:rPr>
            <a:t>Európskej</a:t>
          </a:r>
          <a:r>
            <a:rPr lang="pl-PL" sz="1700" kern="1200" dirty="0" smtClean="0">
              <a:solidFill>
                <a:schemeClr val="tx1"/>
              </a:solidFill>
            </a:rPr>
            <a:t> </a:t>
          </a:r>
          <a:r>
            <a:rPr lang="pl-PL" sz="1700" kern="1200" dirty="0" err="1" smtClean="0">
              <a:solidFill>
                <a:schemeClr val="tx1"/>
              </a:solidFill>
            </a:rPr>
            <a:t>únie</a:t>
          </a:r>
          <a:r>
            <a:rPr lang="pl-PL" sz="1700" kern="1200" dirty="0" smtClean="0">
              <a:solidFill>
                <a:schemeClr val="tx1"/>
              </a:solidFill>
            </a:rPr>
            <a:t>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3812" y="3273399"/>
        <a:ext cx="8304216" cy="625016"/>
      </dsp:txXfrm>
    </dsp:sp>
    <dsp:sp modelId="{EF5BC60A-1813-445C-97E0-C76B6CBACB4C}">
      <dsp:nvSpPr>
        <dsp:cNvPr id="0" name=""/>
        <dsp:cNvSpPr/>
      </dsp:nvSpPr>
      <dsp:spPr>
        <a:xfrm>
          <a:off x="0" y="4038786"/>
          <a:ext cx="8371840" cy="6926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>
              <a:solidFill>
                <a:schemeClr val="tx1"/>
              </a:solidFill>
            </a:rPr>
            <a:t>Európska centrálna banka</a:t>
          </a:r>
          <a:r>
            <a:rPr lang="en-US" sz="1700" kern="1200" dirty="0" smtClean="0">
              <a:solidFill>
                <a:schemeClr val="tx1"/>
              </a:solidFill>
            </a:rPr>
            <a:t>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3812" y="4072598"/>
        <a:ext cx="8304216" cy="625016"/>
      </dsp:txXfrm>
    </dsp:sp>
    <dsp:sp modelId="{8BFCEDFB-DD43-4B25-BA9B-809ED4B7C8C6}">
      <dsp:nvSpPr>
        <dsp:cNvPr id="0" name=""/>
        <dsp:cNvSpPr/>
      </dsp:nvSpPr>
      <dsp:spPr>
        <a:xfrm>
          <a:off x="0" y="4837986"/>
          <a:ext cx="8371840" cy="6926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>
              <a:solidFill>
                <a:schemeClr val="tx1"/>
              </a:solidFill>
            </a:rPr>
            <a:t>Európsky dvor audítorov</a:t>
          </a:r>
          <a:r>
            <a:rPr lang="pt-BR" sz="1700" kern="1200" dirty="0" smtClean="0">
              <a:solidFill>
                <a:schemeClr val="tx1"/>
              </a:solidFill>
            </a:rPr>
            <a:t>.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3812" y="4871798"/>
        <a:ext cx="8304216" cy="6250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16EC3-41E9-4EE9-B399-BA497F9628C9}">
      <dsp:nvSpPr>
        <dsp:cNvPr id="0" name=""/>
        <dsp:cNvSpPr/>
      </dsp:nvSpPr>
      <dsp:spPr>
        <a:xfrm>
          <a:off x="0" y="44347"/>
          <a:ext cx="4111930" cy="6739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chemeClr val="tx1"/>
              </a:solidFill>
            </a:rPr>
            <a:t>vedie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hospodársku</a:t>
          </a:r>
          <a:r>
            <a:rPr lang="en-US" sz="1700" kern="1200" dirty="0">
              <a:solidFill>
                <a:schemeClr val="tx1"/>
              </a:solidFill>
            </a:rPr>
            <a:t> a </a:t>
          </a:r>
          <a:r>
            <a:rPr lang="en-US" sz="1700" kern="1200" dirty="0" err="1">
              <a:solidFill>
                <a:schemeClr val="tx1"/>
              </a:solidFill>
            </a:rPr>
            <a:t>menovú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politiku</a:t>
          </a:r>
          <a:r>
            <a:rPr lang="en-US" sz="1700" kern="1200" dirty="0">
              <a:solidFill>
                <a:schemeClr val="tx1"/>
              </a:solidFill>
            </a:rPr>
            <a:t> EÚ,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2898" y="77245"/>
        <a:ext cx="4046134" cy="608124"/>
      </dsp:txXfrm>
    </dsp:sp>
    <dsp:sp modelId="{96B08EC4-E184-402A-B8AE-06B1F3D1D569}">
      <dsp:nvSpPr>
        <dsp:cNvPr id="0" name=""/>
        <dsp:cNvSpPr/>
      </dsp:nvSpPr>
      <dsp:spPr>
        <a:xfrm>
          <a:off x="0" y="821947"/>
          <a:ext cx="4111930" cy="6739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riadi európsku menu – euro,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2898" y="854845"/>
        <a:ext cx="4046134" cy="608124"/>
      </dsp:txXfrm>
    </dsp:sp>
    <dsp:sp modelId="{47FE0501-D40E-47EC-9E41-423B2E236FAA}">
      <dsp:nvSpPr>
        <dsp:cNvPr id="0" name=""/>
        <dsp:cNvSpPr/>
      </dsp:nvSpPr>
      <dsp:spPr>
        <a:xfrm>
          <a:off x="0" y="1599547"/>
          <a:ext cx="4111930" cy="6739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chemeClr val="tx1"/>
              </a:solidFill>
            </a:rPr>
            <a:t>je </a:t>
          </a:r>
          <a:r>
            <a:rPr lang="pl-PL" sz="1700" kern="1200" dirty="0" err="1">
              <a:solidFill>
                <a:schemeClr val="tx1"/>
              </a:solidFill>
            </a:rPr>
            <a:t>zodpovedná</a:t>
          </a:r>
          <a:r>
            <a:rPr lang="pl-PL" sz="1700" kern="1200" dirty="0">
              <a:solidFill>
                <a:schemeClr val="tx1"/>
              </a:solidFill>
            </a:rPr>
            <a:t> za </a:t>
          </a:r>
          <a:r>
            <a:rPr lang="pl-PL" sz="1700" kern="1200" dirty="0" err="1">
              <a:solidFill>
                <a:schemeClr val="tx1"/>
              </a:solidFill>
            </a:rPr>
            <a:t>udržiavanie</a:t>
          </a:r>
          <a:r>
            <a:rPr lang="pl-PL" sz="1700" kern="1200" dirty="0">
              <a:solidFill>
                <a:schemeClr val="tx1"/>
              </a:solidFill>
            </a:rPr>
            <a:t> </a:t>
          </a:r>
          <a:r>
            <a:rPr lang="pl-PL" sz="1700" kern="1200" dirty="0" err="1">
              <a:solidFill>
                <a:schemeClr val="tx1"/>
              </a:solidFill>
            </a:rPr>
            <a:t>stability</a:t>
          </a:r>
          <a:r>
            <a:rPr lang="pl-PL" sz="1700" kern="1200" dirty="0">
              <a:solidFill>
                <a:schemeClr val="tx1"/>
              </a:solidFill>
            </a:rPr>
            <a:t> </a:t>
          </a:r>
          <a:r>
            <a:rPr lang="pl-PL" sz="1700" kern="1200" dirty="0" err="1">
              <a:solidFill>
                <a:schemeClr val="tx1"/>
              </a:solidFill>
            </a:rPr>
            <a:t>eura</a:t>
          </a:r>
          <a:r>
            <a:rPr lang="pl-PL" sz="1700" kern="1200" dirty="0">
              <a:solidFill>
                <a:schemeClr val="tx1"/>
              </a:solidFill>
            </a:rPr>
            <a:t> a </a:t>
          </a:r>
          <a:r>
            <a:rPr lang="pl-PL" sz="1700" kern="1200" dirty="0" err="1">
              <a:solidFill>
                <a:schemeClr val="tx1"/>
              </a:solidFill>
            </a:rPr>
            <a:t>cien</a:t>
          </a:r>
          <a:r>
            <a:rPr lang="pl-PL" sz="1700" kern="1200" dirty="0">
              <a:solidFill>
                <a:schemeClr val="tx1"/>
              </a:solidFill>
            </a:rPr>
            <a:t>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2898" y="1632445"/>
        <a:ext cx="4046134" cy="608124"/>
      </dsp:txXfrm>
    </dsp:sp>
    <dsp:sp modelId="{68522F37-124D-4507-9DE5-1B75C78B6420}">
      <dsp:nvSpPr>
        <dsp:cNvPr id="0" name=""/>
        <dsp:cNvSpPr/>
      </dsp:nvSpPr>
      <dsp:spPr>
        <a:xfrm>
          <a:off x="0" y="2377147"/>
          <a:ext cx="4111930" cy="6739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stanovuje úrokové sadzby pre eurozónu,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2898" y="2410045"/>
        <a:ext cx="4046134" cy="608124"/>
      </dsp:txXfrm>
    </dsp:sp>
    <dsp:sp modelId="{6EE063DE-7F51-4108-9284-6ADD12F54A5A}">
      <dsp:nvSpPr>
        <dsp:cNvPr id="0" name=""/>
        <dsp:cNvSpPr/>
      </dsp:nvSpPr>
      <dsp:spPr>
        <a:xfrm>
          <a:off x="0" y="3154747"/>
          <a:ext cx="4111930" cy="6739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solidFill>
                <a:schemeClr val="tx1"/>
              </a:solidFill>
            </a:rPr>
            <a:t>spolupracuje s národnými centrálnymi bankami krajín EÚ,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2898" y="3187645"/>
        <a:ext cx="4046134" cy="608124"/>
      </dsp:txXfrm>
    </dsp:sp>
    <dsp:sp modelId="{9CF11A85-D206-4F40-B8C3-898189EA253A}">
      <dsp:nvSpPr>
        <dsp:cNvPr id="0" name=""/>
        <dsp:cNvSpPr/>
      </dsp:nvSpPr>
      <dsp:spPr>
        <a:xfrm>
          <a:off x="0" y="3932347"/>
          <a:ext cx="4111930" cy="6739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má šesť členov, ktorých menuje Rada na neobnoviteľné osemročné funkčné obdobie,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2898" y="3965245"/>
        <a:ext cx="4046134" cy="608124"/>
      </dsp:txXfrm>
    </dsp:sp>
    <dsp:sp modelId="{EB4B9D14-D3E8-449B-95FA-9A5E38DB987B}">
      <dsp:nvSpPr>
        <dsp:cNvPr id="0" name=""/>
        <dsp:cNvSpPr/>
      </dsp:nvSpPr>
      <dsp:spPr>
        <a:xfrm>
          <a:off x="0" y="4709947"/>
          <a:ext cx="4111930" cy="6739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chemeClr val="tx1"/>
              </a:solidFill>
            </a:rPr>
            <a:t>sídli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vo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Frankfurte</a:t>
          </a:r>
          <a:r>
            <a:rPr lang="en-US" sz="1700" kern="1200" dirty="0">
              <a:solidFill>
                <a:schemeClr val="tx1"/>
              </a:solidFill>
            </a:rPr>
            <a:t> (</a:t>
          </a:r>
          <a:r>
            <a:rPr lang="en-US" sz="1700" kern="1200" dirty="0" err="1">
              <a:solidFill>
                <a:schemeClr val="tx1"/>
              </a:solidFill>
            </a:rPr>
            <a:t>Nemecko</a:t>
          </a:r>
          <a:r>
            <a:rPr lang="en-US" sz="1700" kern="1200" dirty="0">
              <a:solidFill>
                <a:schemeClr val="tx1"/>
              </a:solidFill>
            </a:rPr>
            <a:t>).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2898" y="4742845"/>
        <a:ext cx="4046134" cy="608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F2307-406E-4677-8693-5E4A914BB902}">
      <dsp:nvSpPr>
        <dsp:cNvPr id="0" name=""/>
        <dsp:cNvSpPr/>
      </dsp:nvSpPr>
      <dsp:spPr>
        <a:xfrm>
          <a:off x="0" y="2923"/>
          <a:ext cx="3992880" cy="78513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chemeClr val="tx1"/>
              </a:solidFill>
            </a:rPr>
            <a:t>zastupuje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spoločné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záujmy</a:t>
          </a:r>
          <a:r>
            <a:rPr lang="en-US" sz="1700" kern="1200" dirty="0">
              <a:solidFill>
                <a:schemeClr val="tx1"/>
              </a:solidFill>
            </a:rPr>
            <a:t> EÚ,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8327" y="41250"/>
        <a:ext cx="3916226" cy="708479"/>
      </dsp:txXfrm>
    </dsp:sp>
    <dsp:sp modelId="{08F48461-68D3-4A76-AAB9-A6AAE6BA7FA1}">
      <dsp:nvSpPr>
        <dsp:cNvPr id="0" name=""/>
        <dsp:cNvSpPr/>
      </dsp:nvSpPr>
      <dsp:spPr>
        <a:xfrm>
          <a:off x="0" y="799995"/>
          <a:ext cx="3992880" cy="78513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má jedného predsedu a z každej krajiny EÚ jedného komisára zodpovedného za konkrétnu oblasť,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8327" y="838322"/>
        <a:ext cx="3916226" cy="708479"/>
      </dsp:txXfrm>
    </dsp:sp>
    <dsp:sp modelId="{346E50CA-F6B7-41F2-8D8A-4D6332E5C97D}">
      <dsp:nvSpPr>
        <dsp:cNvPr id="0" name=""/>
        <dsp:cNvSpPr/>
      </dsp:nvSpPr>
      <dsp:spPr>
        <a:xfrm>
          <a:off x="0" y="1597068"/>
          <a:ext cx="3992880" cy="78513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solidFill>
                <a:schemeClr val="tx1"/>
              </a:solidFill>
            </a:rPr>
            <a:t>navrhuje nové právne predpisy a programy,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8327" y="1635395"/>
        <a:ext cx="3916226" cy="708479"/>
      </dsp:txXfrm>
    </dsp:sp>
    <dsp:sp modelId="{D37E5F20-5237-4726-B7B8-CA56F9306539}">
      <dsp:nvSpPr>
        <dsp:cNvPr id="0" name=""/>
        <dsp:cNvSpPr/>
      </dsp:nvSpPr>
      <dsp:spPr>
        <a:xfrm>
          <a:off x="0" y="2394140"/>
          <a:ext cx="3992880" cy="78513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je volená Parlamentom na päť rokov,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8327" y="2432467"/>
        <a:ext cx="3916226" cy="708479"/>
      </dsp:txXfrm>
    </dsp:sp>
    <dsp:sp modelId="{5F4BB77E-160B-4FD3-9D8A-5F48DEBD3967}">
      <dsp:nvSpPr>
        <dsp:cNvPr id="0" name=""/>
        <dsp:cNvSpPr/>
      </dsp:nvSpPr>
      <dsp:spPr>
        <a:xfrm>
          <a:off x="0" y="3191212"/>
          <a:ext cx="3992880" cy="78513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>
              <a:solidFill>
                <a:schemeClr val="tx1"/>
              </a:solidFill>
            </a:rPr>
            <a:t>spravuje politiky a rozpočet EÚ,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8327" y="3229539"/>
        <a:ext cx="3916226" cy="708479"/>
      </dsp:txXfrm>
    </dsp:sp>
    <dsp:sp modelId="{EF5BC60A-1813-445C-97E0-C76B6CBACB4C}">
      <dsp:nvSpPr>
        <dsp:cNvPr id="0" name=""/>
        <dsp:cNvSpPr/>
      </dsp:nvSpPr>
      <dsp:spPr>
        <a:xfrm>
          <a:off x="0" y="3988285"/>
          <a:ext cx="3992880" cy="78513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je strážkyňou zmlúv,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8327" y="4026612"/>
        <a:ext cx="3916226" cy="708479"/>
      </dsp:txXfrm>
    </dsp:sp>
    <dsp:sp modelId="{8BFCEDFB-DD43-4B25-BA9B-809ED4B7C8C6}">
      <dsp:nvSpPr>
        <dsp:cNvPr id="0" name=""/>
        <dsp:cNvSpPr/>
      </dsp:nvSpPr>
      <dsp:spPr>
        <a:xfrm>
          <a:off x="0" y="4785357"/>
          <a:ext cx="3992880" cy="78513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>
              <a:solidFill>
                <a:schemeClr val="tx1"/>
              </a:solidFill>
            </a:rPr>
            <a:t>má sídlo v Bruseli a Luxemburgu.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8327" y="4823684"/>
        <a:ext cx="3916226" cy="708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C91AA-3A86-49A9-B4FD-A76EA5E21331}">
      <dsp:nvSpPr>
        <dsp:cNvPr id="0" name=""/>
        <dsp:cNvSpPr/>
      </dsp:nvSpPr>
      <dsp:spPr>
        <a:xfrm>
          <a:off x="0" y="2502"/>
          <a:ext cx="4691424" cy="7965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>
              <a:solidFill>
                <a:schemeClr val="tx1"/>
              </a:solidFill>
            </a:rPr>
            <a:t>je hlasom občanov Európskej únie,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38885" y="41387"/>
        <a:ext cx="4613654" cy="718801"/>
      </dsp:txXfrm>
    </dsp:sp>
    <dsp:sp modelId="{4FE1037A-DEA2-4953-80B1-C4AB23FF5CB3}">
      <dsp:nvSpPr>
        <dsp:cNvPr id="0" name=""/>
        <dsp:cNvSpPr/>
      </dsp:nvSpPr>
      <dsp:spPr>
        <a:xfrm>
          <a:off x="0" y="810450"/>
          <a:ext cx="4691424" cy="7965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>
              <a:solidFill>
                <a:schemeClr val="tx1"/>
              </a:solidFill>
            </a:rPr>
            <a:t>má poslancov zo všetkých krajín EÚ, ktorých priamo volia občania každých päť rokov,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38885" y="849335"/>
        <a:ext cx="4613654" cy="718801"/>
      </dsp:txXfrm>
    </dsp:sp>
    <dsp:sp modelId="{07C6446F-ECCD-4CA1-8344-080591932ED6}">
      <dsp:nvSpPr>
        <dsp:cNvPr id="0" name=""/>
        <dsp:cNvSpPr/>
      </dsp:nvSpPr>
      <dsp:spPr>
        <a:xfrm>
          <a:off x="0" y="1618398"/>
          <a:ext cx="4691424" cy="7965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>
              <a:solidFill>
                <a:schemeClr val="tx1"/>
              </a:solidFill>
            </a:rPr>
            <a:t>diskutuje o nových právnych predpisoch, ktoré navrhuje Európska komisia,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38885" y="1657283"/>
        <a:ext cx="4613654" cy="718801"/>
      </dsp:txXfrm>
    </dsp:sp>
    <dsp:sp modelId="{715891AF-FC43-40E9-9BA1-84AAEC706364}">
      <dsp:nvSpPr>
        <dsp:cNvPr id="0" name=""/>
        <dsp:cNvSpPr/>
      </dsp:nvSpPr>
      <dsp:spPr>
        <a:xfrm>
          <a:off x="0" y="2426345"/>
          <a:ext cx="4691424" cy="7965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>
              <a:solidFill>
                <a:schemeClr val="tx1"/>
              </a:solidFill>
            </a:rPr>
            <a:t>podľa potreby tieto právne predpisy upravuje a rozhoduje o nich spolu s Radou,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38885" y="2465230"/>
        <a:ext cx="4613654" cy="718801"/>
      </dsp:txXfrm>
    </dsp:sp>
    <dsp:sp modelId="{1BA08AB3-DFE7-4294-97EA-0DE79AB5366F}">
      <dsp:nvSpPr>
        <dsp:cNvPr id="0" name=""/>
        <dsp:cNvSpPr/>
      </dsp:nvSpPr>
      <dsp:spPr>
        <a:xfrm>
          <a:off x="0" y="3234293"/>
          <a:ext cx="4691424" cy="7965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>
              <a:solidFill>
                <a:schemeClr val="tx1"/>
              </a:solidFill>
            </a:rPr>
            <a:t>volí predsedu Európskej komisie,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38885" y="3273178"/>
        <a:ext cx="4613654" cy="718801"/>
      </dsp:txXfrm>
    </dsp:sp>
    <dsp:sp modelId="{C9254F1F-409A-4C00-BAEE-417CE0DBBEC0}">
      <dsp:nvSpPr>
        <dsp:cNvPr id="0" name=""/>
        <dsp:cNvSpPr/>
      </dsp:nvSpPr>
      <dsp:spPr>
        <a:xfrm>
          <a:off x="0" y="4042241"/>
          <a:ext cx="4691424" cy="7965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>
              <a:solidFill>
                <a:schemeClr val="tx1"/>
              </a:solidFill>
            </a:rPr>
            <a:t>schvaľuje rozpočet EÚ,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38885" y="4081126"/>
        <a:ext cx="4613654" cy="718801"/>
      </dsp:txXfrm>
    </dsp:sp>
    <dsp:sp modelId="{394A40C5-2767-41BB-851C-AE743E22805B}">
      <dsp:nvSpPr>
        <dsp:cNvPr id="0" name=""/>
        <dsp:cNvSpPr/>
      </dsp:nvSpPr>
      <dsp:spPr>
        <a:xfrm>
          <a:off x="0" y="4850189"/>
          <a:ext cx="4691424" cy="7965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>
              <a:solidFill>
                <a:schemeClr val="tx1"/>
              </a:solidFill>
            </a:rPr>
            <a:t>zasadá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aspoň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šesťkrát</a:t>
          </a:r>
          <a:r>
            <a:rPr lang="en-US" sz="1800" b="0" kern="1200" dirty="0">
              <a:solidFill>
                <a:schemeClr val="tx1"/>
              </a:solidFill>
            </a:rPr>
            <a:t> do </a:t>
          </a:r>
          <a:r>
            <a:rPr lang="en-US" sz="1800" b="0" kern="1200" dirty="0" err="1">
              <a:solidFill>
                <a:schemeClr val="tx1"/>
              </a:solidFill>
            </a:rPr>
            <a:t>roka</a:t>
          </a:r>
          <a:r>
            <a:rPr lang="en-US" sz="1800" b="0" kern="1200" dirty="0">
              <a:solidFill>
                <a:schemeClr val="tx1"/>
              </a:solidFill>
            </a:rPr>
            <a:t> v </a:t>
          </a:r>
          <a:r>
            <a:rPr lang="en-US" sz="1800" b="0" kern="1200" dirty="0" err="1">
              <a:solidFill>
                <a:schemeClr val="tx1"/>
              </a:solidFill>
            </a:rPr>
            <a:t>Bruseli</a:t>
          </a:r>
          <a:r>
            <a:rPr lang="en-US" sz="1800" b="0" kern="1200" dirty="0">
              <a:solidFill>
                <a:schemeClr val="tx1"/>
              </a:solidFill>
            </a:rPr>
            <a:t> (</a:t>
          </a:r>
          <a:r>
            <a:rPr lang="en-US" sz="1800" b="0" kern="1200" dirty="0" err="1">
              <a:solidFill>
                <a:schemeClr val="tx1"/>
              </a:solidFill>
            </a:rPr>
            <a:t>Belgicko</a:t>
          </a:r>
          <a:r>
            <a:rPr lang="en-US" sz="1800" b="0" kern="1200" dirty="0">
              <a:solidFill>
                <a:schemeClr val="tx1"/>
              </a:solidFill>
            </a:rPr>
            <a:t>) a </a:t>
          </a:r>
          <a:r>
            <a:rPr lang="en-US" sz="1800" b="0" kern="1200" dirty="0" err="1">
              <a:solidFill>
                <a:schemeClr val="tx1"/>
              </a:solidFill>
            </a:rPr>
            <a:t>dvanásťkrát</a:t>
          </a:r>
          <a:r>
            <a:rPr lang="en-US" sz="1800" b="0" kern="1200" dirty="0">
              <a:solidFill>
                <a:schemeClr val="tx1"/>
              </a:solidFill>
            </a:rPr>
            <a:t> v </a:t>
          </a:r>
          <a:r>
            <a:rPr lang="en-US" sz="1800" b="0" kern="1200" dirty="0" err="1">
              <a:solidFill>
                <a:schemeClr val="tx1"/>
              </a:solidFill>
            </a:rPr>
            <a:t>Štrasburgu</a:t>
          </a:r>
          <a:r>
            <a:rPr lang="en-US" sz="1800" b="0" kern="1200" dirty="0">
              <a:solidFill>
                <a:schemeClr val="tx1"/>
              </a:solidFill>
            </a:rPr>
            <a:t> (</a:t>
          </a:r>
          <a:r>
            <a:rPr lang="en-US" sz="1800" b="0" kern="1200" dirty="0" err="1">
              <a:solidFill>
                <a:schemeClr val="tx1"/>
              </a:solidFill>
            </a:rPr>
            <a:t>Francúzsko</a:t>
          </a:r>
          <a:r>
            <a:rPr lang="en-US" sz="1800" b="0" kern="1200" dirty="0">
              <a:solidFill>
                <a:schemeClr val="tx1"/>
              </a:solidFill>
            </a:rPr>
            <a:t>).</a:t>
          </a:r>
          <a:endParaRPr lang="en-IE" sz="1900" b="0" kern="1200" dirty="0">
            <a:solidFill>
              <a:schemeClr val="tx1"/>
            </a:solidFill>
          </a:endParaRPr>
        </a:p>
      </dsp:txBody>
      <dsp:txXfrm>
        <a:off x="38885" y="4889074"/>
        <a:ext cx="4613654" cy="718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53E10-EE28-4A6C-93F1-8D17BDA9655B}">
      <dsp:nvSpPr>
        <dsp:cNvPr id="0" name=""/>
        <dsp:cNvSpPr/>
      </dsp:nvSpPr>
      <dsp:spPr>
        <a:xfrm>
          <a:off x="0" y="0"/>
          <a:ext cx="3897634" cy="110070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zastupuje vlády krajín EÚ,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53732" y="53732"/>
        <a:ext cx="3790170" cy="993242"/>
      </dsp:txXfrm>
    </dsp:sp>
    <dsp:sp modelId="{0573FA43-24D1-4D72-85C2-86103A7FCEF0}">
      <dsp:nvSpPr>
        <dsp:cNvPr id="0" name=""/>
        <dsp:cNvSpPr/>
      </dsp:nvSpPr>
      <dsp:spPr>
        <a:xfrm>
          <a:off x="0" y="1115373"/>
          <a:ext cx="3897634" cy="110070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>
              <a:solidFill>
                <a:schemeClr val="tx1"/>
              </a:solidFill>
            </a:rPr>
            <a:t>t</a:t>
          </a:r>
          <a:r>
            <a:rPr lang="en-US" sz="1700" kern="1200" dirty="0" err="1" smtClean="0">
              <a:solidFill>
                <a:schemeClr val="tx1"/>
              </a:solidFill>
            </a:rPr>
            <a:t>voria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ju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ministri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krajín</a:t>
          </a:r>
          <a:r>
            <a:rPr lang="en-US" sz="1700" kern="1200" dirty="0">
              <a:solidFill>
                <a:schemeClr val="tx1"/>
              </a:solidFill>
            </a:rPr>
            <a:t> EÚ, </a:t>
          </a:r>
          <a:r>
            <a:rPr lang="en-US" sz="1700" kern="1200" dirty="0" err="1">
              <a:solidFill>
                <a:schemeClr val="tx1"/>
              </a:solidFill>
            </a:rPr>
            <a:t>ktorí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zasadajú</a:t>
          </a:r>
          <a:r>
            <a:rPr lang="en-US" sz="1700" kern="1200" dirty="0">
              <a:solidFill>
                <a:schemeClr val="tx1"/>
              </a:solidFill>
            </a:rPr>
            <a:t>, aby </a:t>
          </a:r>
          <a:r>
            <a:rPr lang="en-US" sz="1700" kern="1200" dirty="0" err="1">
              <a:solidFill>
                <a:schemeClr val="tx1"/>
              </a:solidFill>
            </a:rPr>
            <a:t>diskutovali</a:t>
          </a:r>
          <a:r>
            <a:rPr lang="en-US" sz="1700" kern="1200" dirty="0">
              <a:solidFill>
                <a:schemeClr val="tx1"/>
              </a:solidFill>
            </a:rPr>
            <a:t> o </a:t>
          </a:r>
          <a:r>
            <a:rPr lang="en-US" sz="1700" kern="1200" dirty="0" err="1">
              <a:solidFill>
                <a:schemeClr val="tx1"/>
              </a:solidFill>
            </a:rPr>
            <a:t>záležitostiach</a:t>
          </a:r>
          <a:r>
            <a:rPr lang="en-US" sz="1700" kern="1200" dirty="0">
              <a:solidFill>
                <a:schemeClr val="tx1"/>
              </a:solidFill>
            </a:rPr>
            <a:t> EÚ (</a:t>
          </a:r>
          <a:r>
            <a:rPr lang="en-US" sz="1700" kern="1200" dirty="0" err="1">
              <a:solidFill>
                <a:schemeClr val="tx1"/>
              </a:solidFill>
            </a:rPr>
            <a:t>poľnohospodárstvo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zahraničné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veci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spravodlivosť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atď</a:t>
          </a:r>
          <a:r>
            <a:rPr lang="en-US" sz="1700" kern="1200" dirty="0">
              <a:solidFill>
                <a:schemeClr val="tx1"/>
              </a:solidFill>
            </a:rPr>
            <a:t>.),</a:t>
          </a:r>
        </a:p>
      </dsp:txBody>
      <dsp:txXfrm>
        <a:off x="53732" y="1169105"/>
        <a:ext cx="3790170" cy="993242"/>
      </dsp:txXfrm>
    </dsp:sp>
    <dsp:sp modelId="{050DFA99-827A-4EA5-8157-94CD9436E216}">
      <dsp:nvSpPr>
        <dsp:cNvPr id="0" name=""/>
        <dsp:cNvSpPr/>
      </dsp:nvSpPr>
      <dsp:spPr>
        <a:xfrm>
          <a:off x="0" y="2229256"/>
          <a:ext cx="3897634" cy="110070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prijíma rozhodnutia a právne predpisy spolu s Európskym parlamentom,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53732" y="2282988"/>
        <a:ext cx="3790170" cy="993242"/>
      </dsp:txXfrm>
    </dsp:sp>
    <dsp:sp modelId="{4F8DE995-AA6F-4DFE-8486-B480892B9757}">
      <dsp:nvSpPr>
        <dsp:cNvPr id="0" name=""/>
        <dsp:cNvSpPr/>
      </dsp:nvSpPr>
      <dsp:spPr>
        <a:xfrm>
          <a:off x="0" y="3343139"/>
          <a:ext cx="3897634" cy="110070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chemeClr val="tx1"/>
              </a:solidFill>
            </a:rPr>
            <a:t>má rotujúce predsedníctvo – každých šesť mesiacov sa na čele inštitúcie vystrieda iný členský štát EÚ,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53732" y="3396871"/>
        <a:ext cx="3790170" cy="993242"/>
      </dsp:txXfrm>
    </dsp:sp>
    <dsp:sp modelId="{C7565D90-15C1-4236-9AEC-41345840738B}">
      <dsp:nvSpPr>
        <dsp:cNvPr id="0" name=""/>
        <dsp:cNvSpPr/>
      </dsp:nvSpPr>
      <dsp:spPr>
        <a:xfrm>
          <a:off x="0" y="4457021"/>
          <a:ext cx="3897634" cy="110070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chemeClr val="tx1"/>
              </a:solidFill>
            </a:rPr>
            <a:t>zasadá</a:t>
          </a:r>
          <a:r>
            <a:rPr lang="en-US" sz="1700" kern="1200" dirty="0">
              <a:solidFill>
                <a:schemeClr val="tx1"/>
              </a:solidFill>
            </a:rPr>
            <a:t> v </a:t>
          </a:r>
          <a:r>
            <a:rPr lang="en-US" sz="1700" kern="1200" dirty="0" err="1">
              <a:solidFill>
                <a:schemeClr val="tx1"/>
              </a:solidFill>
            </a:rPr>
            <a:t>Bruseli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alebo</a:t>
          </a:r>
          <a:r>
            <a:rPr lang="en-US" sz="1700" kern="1200" dirty="0">
              <a:solidFill>
                <a:schemeClr val="tx1"/>
              </a:solidFill>
            </a:rPr>
            <a:t> v </a:t>
          </a:r>
          <a:r>
            <a:rPr lang="en-US" sz="1700" kern="1200" dirty="0" err="1">
              <a:solidFill>
                <a:schemeClr val="tx1"/>
              </a:solidFill>
            </a:rPr>
            <a:t>Luxemburgu</a:t>
          </a:r>
          <a:r>
            <a:rPr lang="en-US" sz="1700" kern="1200" dirty="0">
              <a:solidFill>
                <a:schemeClr val="tx1"/>
              </a:solidFill>
            </a:rPr>
            <a:t>.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53732" y="4510753"/>
        <a:ext cx="3790170" cy="993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B946D-8D4A-4046-9F97-DA58CA546363}">
      <dsp:nvSpPr>
        <dsp:cNvPr id="0" name=""/>
        <dsp:cNvSpPr/>
      </dsp:nvSpPr>
      <dsp:spPr>
        <a:xfrm>
          <a:off x="0" y="62462"/>
          <a:ext cx="4302058" cy="12168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kern="1200" dirty="0" smtClean="0">
              <a:solidFill>
                <a:schemeClr val="tx1"/>
              </a:solidFill>
            </a:rPr>
            <a:t>j</a:t>
          </a:r>
          <a:r>
            <a:rPr lang="en-US" sz="1800" b="0" kern="1200" dirty="0" smtClean="0">
              <a:solidFill>
                <a:schemeClr val="tx1"/>
              </a:solidFill>
            </a:rPr>
            <a:t>e </a:t>
          </a:r>
          <a:r>
            <a:rPr lang="en-US" sz="1800" b="0" kern="1200" dirty="0" err="1">
              <a:solidFill>
                <a:schemeClr val="tx1"/>
              </a:solidFill>
            </a:rPr>
            <a:t>zastúpená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hlavami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štátov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alebo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predsedov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vlád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všetkých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krajín</a:t>
          </a:r>
          <a:r>
            <a:rPr lang="en-US" sz="1800" b="0" kern="1200" dirty="0">
              <a:solidFill>
                <a:schemeClr val="tx1"/>
              </a:solidFill>
            </a:rPr>
            <a:t> EÚ,</a:t>
          </a:r>
        </a:p>
      </dsp:txBody>
      <dsp:txXfrm>
        <a:off x="59399" y="121861"/>
        <a:ext cx="4183260" cy="1098002"/>
      </dsp:txXfrm>
    </dsp:sp>
    <dsp:sp modelId="{39BEFE8A-05BC-4A66-859E-B5960F1EAF2D}">
      <dsp:nvSpPr>
        <dsp:cNvPr id="0" name=""/>
        <dsp:cNvSpPr/>
      </dsp:nvSpPr>
      <dsp:spPr>
        <a:xfrm>
          <a:off x="0" y="1466462"/>
          <a:ext cx="4302058" cy="12168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>
              <a:solidFill>
                <a:schemeClr val="tx1"/>
              </a:solidFill>
            </a:rPr>
            <a:t>určuje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hlavné</a:t>
          </a:r>
          <a:r>
            <a:rPr lang="en-US" sz="1800" b="0" kern="1200" dirty="0">
              <a:solidFill>
                <a:schemeClr val="tx1"/>
              </a:solidFill>
            </a:rPr>
            <a:t> priority a </a:t>
          </a:r>
          <a:r>
            <a:rPr lang="en-US" sz="1800" b="0" kern="1200" dirty="0" err="1">
              <a:solidFill>
                <a:schemeClr val="tx1"/>
              </a:solidFill>
            </a:rPr>
            <a:t>politické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smerovanie</a:t>
          </a:r>
          <a:r>
            <a:rPr lang="en-US" sz="1800" b="0" kern="1200" dirty="0">
              <a:solidFill>
                <a:schemeClr val="tx1"/>
              </a:solidFill>
            </a:rPr>
            <a:t> EÚ,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59399" y="1525861"/>
        <a:ext cx="4183260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7CFCF-5FDB-4B8D-815B-D85F281BB2C0}">
      <dsp:nvSpPr>
        <dsp:cNvPr id="0" name=""/>
        <dsp:cNvSpPr/>
      </dsp:nvSpPr>
      <dsp:spPr>
        <a:xfrm>
          <a:off x="0" y="0"/>
          <a:ext cx="4085413" cy="117934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>
              <a:solidFill>
                <a:schemeClr val="tx1"/>
              </a:solidFill>
            </a:rPr>
            <a:t>neprijíma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zákony</a:t>
          </a:r>
          <a:r>
            <a:rPr lang="en-US" sz="1800" b="0" kern="1200" dirty="0">
              <a:solidFill>
                <a:schemeClr val="tx1"/>
              </a:solidFill>
            </a:rPr>
            <a:t> EÚ,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57571" y="57571"/>
        <a:ext cx="3970271" cy="1064204"/>
      </dsp:txXfrm>
    </dsp:sp>
    <dsp:sp modelId="{65BBAF80-F255-434B-ABEE-1099CF7F1D78}">
      <dsp:nvSpPr>
        <dsp:cNvPr id="0" name=""/>
        <dsp:cNvSpPr/>
      </dsp:nvSpPr>
      <dsp:spPr>
        <a:xfrm>
          <a:off x="0" y="1427199"/>
          <a:ext cx="4085413" cy="124572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>
              <a:solidFill>
                <a:schemeClr val="tx1"/>
              </a:solidFill>
            </a:rPr>
            <a:t>zasadá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minimálne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štyrikrát</a:t>
          </a:r>
          <a:r>
            <a:rPr lang="en-US" sz="1800" b="0" kern="1200" dirty="0">
              <a:solidFill>
                <a:schemeClr val="tx1"/>
              </a:solidFill>
            </a:rPr>
            <a:t> do </a:t>
          </a:r>
          <a:r>
            <a:rPr lang="en-US" sz="1800" b="0" kern="1200" dirty="0" err="1">
              <a:solidFill>
                <a:schemeClr val="tx1"/>
              </a:solidFill>
            </a:rPr>
            <a:t>roka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na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európskych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samitoch</a:t>
          </a:r>
          <a:r>
            <a:rPr lang="en-US" sz="1800" b="0" kern="1200" dirty="0">
              <a:solidFill>
                <a:schemeClr val="tx1"/>
              </a:solidFill>
            </a:rPr>
            <a:t> v </a:t>
          </a:r>
          <a:r>
            <a:rPr lang="en-US" sz="1800" b="0" kern="1200" dirty="0" err="1">
              <a:solidFill>
                <a:schemeClr val="tx1"/>
              </a:solidFill>
            </a:rPr>
            <a:t>Bruseli</a:t>
          </a:r>
          <a:r>
            <a:rPr lang="en-US" sz="1800" b="0" kern="1200" dirty="0">
              <a:solidFill>
                <a:schemeClr val="tx1"/>
              </a:solidFill>
            </a:rPr>
            <a:t> (</a:t>
          </a:r>
          <a:r>
            <a:rPr lang="en-US" sz="1800" b="0" kern="1200" dirty="0" err="1">
              <a:solidFill>
                <a:schemeClr val="tx1"/>
              </a:solidFill>
            </a:rPr>
            <a:t>Belgicko</a:t>
          </a:r>
          <a:r>
            <a:rPr lang="en-US" sz="1800" b="0" kern="1200" dirty="0">
              <a:solidFill>
                <a:schemeClr val="tx1"/>
              </a:solidFill>
            </a:rPr>
            <a:t>) </a:t>
          </a:r>
          <a:r>
            <a:rPr lang="en-US" sz="1800" b="0" kern="1200" dirty="0" err="1">
              <a:solidFill>
                <a:schemeClr val="tx1"/>
              </a:solidFill>
            </a:rPr>
            <a:t>alebo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Luxemburgu</a:t>
          </a:r>
          <a:r>
            <a:rPr lang="en-US" sz="1800" b="0" kern="1200" dirty="0">
              <a:solidFill>
                <a:schemeClr val="tx1"/>
              </a:solidFill>
            </a:rPr>
            <a:t> (</a:t>
          </a:r>
          <a:r>
            <a:rPr lang="en-US" sz="1800" b="0" kern="1200" dirty="0" err="1">
              <a:solidFill>
                <a:schemeClr val="tx1"/>
              </a:solidFill>
            </a:rPr>
            <a:t>Luxembursko</a:t>
          </a:r>
          <a:r>
            <a:rPr lang="en-US" sz="1800" b="0" kern="1200" dirty="0">
              <a:solidFill>
                <a:schemeClr val="tx1"/>
              </a:solidFill>
            </a:rPr>
            <a:t>).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60811" y="1488010"/>
        <a:ext cx="3963791" cy="1124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DE28F-17B5-4205-BFFB-0EBCA8C5D8BA}">
      <dsp:nvSpPr>
        <dsp:cNvPr id="0" name=""/>
        <dsp:cNvSpPr/>
      </dsp:nvSpPr>
      <dsp:spPr>
        <a:xfrm>
          <a:off x="0" y="471"/>
          <a:ext cx="4380921" cy="77866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>
              <a:solidFill>
                <a:schemeClr val="tx1"/>
              </a:solidFill>
            </a:rPr>
            <a:t>sleduje legislatívu EÚ,</a:t>
          </a:r>
          <a:endParaRPr lang="en-IE" sz="1700" b="0" kern="1200" dirty="0">
            <a:solidFill>
              <a:schemeClr val="tx1"/>
            </a:solidFill>
          </a:endParaRPr>
        </a:p>
      </dsp:txBody>
      <dsp:txXfrm>
        <a:off x="38011" y="38482"/>
        <a:ext cx="4304899" cy="702639"/>
      </dsp:txXfrm>
    </dsp:sp>
    <dsp:sp modelId="{76251A12-CCF7-4C47-8263-EFA408C3CF50}">
      <dsp:nvSpPr>
        <dsp:cNvPr id="0" name=""/>
        <dsp:cNvSpPr/>
      </dsp:nvSpPr>
      <dsp:spPr>
        <a:xfrm>
          <a:off x="0" y="791156"/>
          <a:ext cx="4380921" cy="77866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>
              <a:solidFill>
                <a:schemeClr val="tx1"/>
              </a:solidFill>
            </a:rPr>
            <a:t>stará sa o to, aby členské štáty legislatívu EÚ dodržiavali,</a:t>
          </a:r>
          <a:endParaRPr lang="en-IE" sz="1700" b="0" kern="1200" dirty="0">
            <a:solidFill>
              <a:schemeClr val="tx1"/>
            </a:solidFill>
          </a:endParaRPr>
        </a:p>
      </dsp:txBody>
      <dsp:txXfrm>
        <a:off x="38011" y="829167"/>
        <a:ext cx="4304899" cy="702639"/>
      </dsp:txXfrm>
    </dsp:sp>
    <dsp:sp modelId="{CF2A7349-FD6F-4252-85AD-61C5186BA692}">
      <dsp:nvSpPr>
        <dsp:cNvPr id="0" name=""/>
        <dsp:cNvSpPr/>
      </dsp:nvSpPr>
      <dsp:spPr>
        <a:xfrm>
          <a:off x="0" y="1581841"/>
          <a:ext cx="4380921" cy="77866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>
              <a:solidFill>
                <a:schemeClr val="tx1"/>
              </a:solidFill>
            </a:rPr>
            <a:t>radí vnútroštátnym súdom v otázkach výkladu tejto legislatívy,</a:t>
          </a:r>
          <a:endParaRPr lang="en-IE" sz="1700" b="0" kern="1200" dirty="0">
            <a:solidFill>
              <a:schemeClr val="tx1"/>
            </a:solidFill>
          </a:endParaRPr>
        </a:p>
      </dsp:txBody>
      <dsp:txXfrm>
        <a:off x="38011" y="1619852"/>
        <a:ext cx="4304899" cy="702639"/>
      </dsp:txXfrm>
    </dsp:sp>
    <dsp:sp modelId="{38D475D4-539D-4596-9BBC-8AE7671242F2}">
      <dsp:nvSpPr>
        <dsp:cNvPr id="0" name=""/>
        <dsp:cNvSpPr/>
      </dsp:nvSpPr>
      <dsp:spPr>
        <a:xfrm>
          <a:off x="0" y="2372526"/>
          <a:ext cx="4380921" cy="77866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>
              <a:solidFill>
                <a:schemeClr val="tx1"/>
              </a:solidFill>
            </a:rPr>
            <a:t>ukladá sankcie, ak krajiny legislatívu EÚ nedodržiavajú,</a:t>
          </a:r>
          <a:endParaRPr lang="en-IE" sz="1700" b="0" kern="1200" dirty="0">
            <a:solidFill>
              <a:schemeClr val="tx1"/>
            </a:solidFill>
          </a:endParaRPr>
        </a:p>
      </dsp:txBody>
      <dsp:txXfrm>
        <a:off x="38011" y="2410537"/>
        <a:ext cx="4304899" cy="702639"/>
      </dsp:txXfrm>
    </dsp:sp>
    <dsp:sp modelId="{1A46EE3F-EBAE-49BA-B7F2-D3D3A3B2D42A}">
      <dsp:nvSpPr>
        <dsp:cNvPr id="0" name=""/>
        <dsp:cNvSpPr/>
      </dsp:nvSpPr>
      <dsp:spPr>
        <a:xfrm>
          <a:off x="0" y="3163211"/>
          <a:ext cx="4380921" cy="77866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>
              <a:solidFill>
                <a:schemeClr val="tx1"/>
              </a:solidFill>
            </a:rPr>
            <a:t>kontroluje, či je legislatíva v súlade so základnými právami (napr. sloboda prejavu, sloboda tlače),</a:t>
          </a:r>
          <a:endParaRPr lang="en-IE" sz="1700" b="0" kern="1200" dirty="0">
            <a:solidFill>
              <a:schemeClr val="tx1"/>
            </a:solidFill>
          </a:endParaRPr>
        </a:p>
      </dsp:txBody>
      <dsp:txXfrm>
        <a:off x="38011" y="3201222"/>
        <a:ext cx="4304899" cy="702639"/>
      </dsp:txXfrm>
    </dsp:sp>
    <dsp:sp modelId="{5C025595-DB12-4375-8957-7A2E9C9E3075}">
      <dsp:nvSpPr>
        <dsp:cNvPr id="0" name=""/>
        <dsp:cNvSpPr/>
      </dsp:nvSpPr>
      <dsp:spPr>
        <a:xfrm>
          <a:off x="0" y="3953895"/>
          <a:ext cx="4380921" cy="77866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kern="1200">
              <a:solidFill>
                <a:schemeClr val="tx1"/>
              </a:solidFill>
            </a:rPr>
            <a:t>má jedného sudcu z každej krajiny EÚ,</a:t>
          </a:r>
          <a:endParaRPr lang="en-IE" sz="1700" b="0" kern="1200" dirty="0">
            <a:solidFill>
              <a:schemeClr val="tx1"/>
            </a:solidFill>
          </a:endParaRPr>
        </a:p>
      </dsp:txBody>
      <dsp:txXfrm>
        <a:off x="38011" y="3991906"/>
        <a:ext cx="4304899" cy="702639"/>
      </dsp:txXfrm>
    </dsp:sp>
    <dsp:sp modelId="{E336DEEA-8F31-45DB-B883-3F3802818CA2}">
      <dsp:nvSpPr>
        <dsp:cNvPr id="0" name=""/>
        <dsp:cNvSpPr/>
      </dsp:nvSpPr>
      <dsp:spPr>
        <a:xfrm>
          <a:off x="0" y="4744580"/>
          <a:ext cx="4380921" cy="77866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err="1">
              <a:solidFill>
                <a:schemeClr val="tx1"/>
              </a:solidFill>
            </a:rPr>
            <a:t>sídli</a:t>
          </a:r>
          <a:r>
            <a:rPr lang="en-US" sz="1700" b="0" kern="1200" dirty="0">
              <a:solidFill>
                <a:schemeClr val="tx1"/>
              </a:solidFill>
            </a:rPr>
            <a:t> v </a:t>
          </a:r>
          <a:r>
            <a:rPr lang="en-US" sz="1700" b="0" kern="1200" dirty="0" err="1">
              <a:solidFill>
                <a:schemeClr val="tx1"/>
              </a:solidFill>
            </a:rPr>
            <a:t>Luxemburgu</a:t>
          </a:r>
          <a:r>
            <a:rPr lang="en-US" sz="1700" b="0" kern="1200" dirty="0">
              <a:solidFill>
                <a:schemeClr val="tx1"/>
              </a:solidFill>
            </a:rPr>
            <a:t>.</a:t>
          </a:r>
          <a:endParaRPr lang="en-IE" sz="1700" b="0" kern="1200" dirty="0">
            <a:solidFill>
              <a:schemeClr val="tx1"/>
            </a:solidFill>
          </a:endParaRPr>
        </a:p>
      </dsp:txBody>
      <dsp:txXfrm>
        <a:off x="38011" y="4782591"/>
        <a:ext cx="4304899" cy="7026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16D14-B5FE-487D-89E3-DE5B8EBA96AE}">
      <dsp:nvSpPr>
        <dsp:cNvPr id="0" name=""/>
        <dsp:cNvSpPr/>
      </dsp:nvSpPr>
      <dsp:spPr>
        <a:xfrm>
          <a:off x="0" y="7745"/>
          <a:ext cx="4448578" cy="9547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>
              <a:solidFill>
                <a:schemeClr val="tx1"/>
              </a:solidFill>
            </a:rPr>
            <a:t>kontroluje</a:t>
          </a:r>
          <a:r>
            <a:rPr lang="en-US" sz="1800" b="0" kern="1200" dirty="0">
              <a:solidFill>
                <a:schemeClr val="tx1"/>
              </a:solidFill>
            </a:rPr>
            <a:t>, </a:t>
          </a:r>
          <a:r>
            <a:rPr lang="en-US" sz="1800" b="0" kern="1200" dirty="0" err="1">
              <a:solidFill>
                <a:schemeClr val="tx1"/>
              </a:solidFill>
            </a:rPr>
            <a:t>či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bol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rozpočet</a:t>
          </a:r>
          <a:r>
            <a:rPr lang="en-US" sz="1800" b="0" kern="1200" dirty="0">
              <a:solidFill>
                <a:schemeClr val="tx1"/>
              </a:solidFill>
            </a:rPr>
            <a:t> EÚ </a:t>
          </a:r>
          <a:r>
            <a:rPr lang="en-US" sz="1800" b="0" kern="1200" dirty="0" err="1">
              <a:solidFill>
                <a:schemeClr val="tx1"/>
              </a:solidFill>
            </a:rPr>
            <a:t>použitý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správne</a:t>
          </a:r>
          <a:r>
            <a:rPr lang="en-US" sz="1800" b="0" kern="1200" dirty="0">
              <a:solidFill>
                <a:schemeClr val="tx1"/>
              </a:solidFill>
            </a:rPr>
            <a:t>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46606" y="54351"/>
        <a:ext cx="4355366" cy="861508"/>
      </dsp:txXfrm>
    </dsp:sp>
    <dsp:sp modelId="{9377D582-878E-4013-AA68-6AAB08392164}">
      <dsp:nvSpPr>
        <dsp:cNvPr id="0" name=""/>
        <dsp:cNvSpPr/>
      </dsp:nvSpPr>
      <dsp:spPr>
        <a:xfrm>
          <a:off x="0" y="1117092"/>
          <a:ext cx="4448578" cy="9547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>
              <a:solidFill>
                <a:schemeClr val="tx1"/>
              </a:solidFill>
            </a:rPr>
            <a:t>nahlasuje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podvody</a:t>
          </a:r>
          <a:r>
            <a:rPr lang="en-US" sz="1800" b="0" kern="1200" dirty="0">
              <a:solidFill>
                <a:schemeClr val="tx1"/>
              </a:solidFill>
            </a:rPr>
            <a:t>, </a:t>
          </a:r>
          <a:r>
            <a:rPr lang="en-US" sz="1800" b="0" kern="1200" dirty="0" err="1">
              <a:solidFill>
                <a:schemeClr val="tx1"/>
              </a:solidFill>
            </a:rPr>
            <a:t>korupciu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alebo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inú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nezákonnú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činnosť</a:t>
          </a:r>
          <a:r>
            <a:rPr lang="en-US" sz="1800" b="0" kern="1200" dirty="0">
              <a:solidFill>
                <a:schemeClr val="tx1"/>
              </a:solidFill>
            </a:rPr>
            <a:t>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46606" y="1163698"/>
        <a:ext cx="4355366" cy="8615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BF5D0-DF66-4BCE-A0CE-41B8F62A31AB}">
      <dsp:nvSpPr>
        <dsp:cNvPr id="0" name=""/>
        <dsp:cNvSpPr/>
      </dsp:nvSpPr>
      <dsp:spPr>
        <a:xfrm>
          <a:off x="0" y="7745"/>
          <a:ext cx="4279857" cy="9547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>
              <a:solidFill>
                <a:schemeClr val="tx1"/>
              </a:solidFill>
            </a:rPr>
            <a:t>radí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tvorcom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politiky</a:t>
          </a:r>
          <a:r>
            <a:rPr lang="en-US" sz="1800" b="0" kern="1200" dirty="0">
              <a:solidFill>
                <a:schemeClr val="tx1"/>
              </a:solidFill>
            </a:rPr>
            <a:t> v tom, </a:t>
          </a:r>
          <a:r>
            <a:rPr lang="en-US" sz="1800" b="0" kern="1200" dirty="0" err="1">
              <a:solidFill>
                <a:schemeClr val="tx1"/>
              </a:solidFill>
            </a:rPr>
            <a:t>ako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rozpočet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vynaložiť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čo</a:t>
          </a: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800" b="0" kern="1200" dirty="0" err="1">
              <a:solidFill>
                <a:schemeClr val="tx1"/>
              </a:solidFill>
            </a:rPr>
            <a:t>najlepšie</a:t>
          </a:r>
          <a:r>
            <a:rPr lang="en-US" sz="1800" b="0" kern="1200" dirty="0">
              <a:solidFill>
                <a:schemeClr val="tx1"/>
              </a:solidFill>
            </a:rPr>
            <a:t>,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46606" y="54351"/>
        <a:ext cx="4186645" cy="861508"/>
      </dsp:txXfrm>
    </dsp:sp>
    <dsp:sp modelId="{F0EC1485-D59A-4587-BBA3-A5E170B387A4}">
      <dsp:nvSpPr>
        <dsp:cNvPr id="0" name=""/>
        <dsp:cNvSpPr/>
      </dsp:nvSpPr>
      <dsp:spPr>
        <a:xfrm>
          <a:off x="0" y="1109346"/>
          <a:ext cx="4279857" cy="9547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tx1"/>
              </a:solidFill>
            </a:rPr>
            <a:t>jeho členov vymenúva Rada na šesť rokov.</a:t>
          </a:r>
          <a:endParaRPr lang="en-IE" sz="1800" b="0" kern="1200" dirty="0">
            <a:solidFill>
              <a:schemeClr val="tx1"/>
            </a:solidFill>
          </a:endParaRPr>
        </a:p>
      </dsp:txBody>
      <dsp:txXfrm>
        <a:off x="46606" y="1155952"/>
        <a:ext cx="4186645" cy="861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06443-0A7E-4706-A9BA-7A69A75D48F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4B2A-8DCF-4396-82AC-BCAB21D17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12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1E2C-3F1B-2946-B562-4A5A260BBEC7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8FA88-871F-5C48-9EBC-B5098FA55A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840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Európskej centrálnej banky nájdete na adrese www.ecb.europa.eu.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8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Európskej centrálnej banky nájdete na adrese www.ecb.europa.eu.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2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Európskej komisie nájdete na adrese ec.europa.eu.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8FA88-871F-5C48-9EBC-B5098FA55A7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Európskej komisie nájdete na adrese ec.europa.eu.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8FA88-871F-5C48-9EBC-B5098FA55A7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4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Európskeho parlamentu nájdete na adrese europarl.europa.eu.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6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Rady EÚ nájdete na adrese consilium.europa.eu.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24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3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Rady EÚ nájdete na adrese consilium.europa.eu.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62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Súdneho dvora nájdete na adrese curia.europa.eu.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120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Oficiálne webové stránky Európskeho dvora audítorov nájdete na adrese eca.europa.eu.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8FA88-871F-5C48-9EBC-B5098FA55A7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7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1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96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31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8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31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7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94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0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60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27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8FDF-3DAB-064F-ACC4-ED7A67D18D2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36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jfif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0.xml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opa.sk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jpeg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12" Type="http://schemas.openxmlformats.org/officeDocument/2006/relationships/hyperlink" Target="https://creativecommons.org/licenses/by-sa/4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hyperlink" Target="https://en.wikipedia.org/wiki/en:Creative_Commons" TargetMode="External"/><Relationship Id="rId5" Type="http://schemas.openxmlformats.org/officeDocument/2006/relationships/diagramData" Target="../diagrams/data3.xml"/><Relationship Id="rId10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10.png"/><Relationship Id="rId10" Type="http://schemas.microsoft.com/office/2007/relationships/diagramDrawing" Target="../diagrams/drawing4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0" Type="http://schemas.openxmlformats.org/officeDocument/2006/relationships/diagramData" Target="../diagrams/data6.xml"/><Relationship Id="rId4" Type="http://schemas.openxmlformats.org/officeDocument/2006/relationships/diagramData" Target="../diagrams/data5.xml"/><Relationship Id="rId9" Type="http://schemas.openxmlformats.org/officeDocument/2006/relationships/image" Target="../media/image12.png"/><Relationship Id="rId14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19.jp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5" name="Larme 4"/>
          <p:cNvSpPr/>
          <p:nvPr/>
        </p:nvSpPr>
        <p:spPr>
          <a:xfrm rot="5400000">
            <a:off x="1143000" y="1922918"/>
            <a:ext cx="786489" cy="786489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71500" y="2565884"/>
            <a:ext cx="742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chemeClr val="bg1"/>
                </a:solidFill>
              </a:rPr>
              <a:t>INŠTITÚCIE</a:t>
            </a:r>
          </a:p>
          <a:p>
            <a:pPr algn="ctr"/>
            <a:r>
              <a:rPr lang="sk-SK" sz="4800" b="1" dirty="0" smtClean="0">
                <a:solidFill>
                  <a:schemeClr val="bg1"/>
                </a:solidFill>
              </a:rPr>
              <a:t>EURÓPSKEJ ÚNIE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F140AC2B-0C8F-6246-9B35-B7EE277E3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20" y="4156239"/>
            <a:ext cx="2159000" cy="5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me 2">
            <a:extLst>
              <a:ext uri="{FF2B5EF4-FFF2-40B4-BE49-F238E27FC236}">
                <a16:creationId xmlns:a16="http://schemas.microsoft.com/office/drawing/2014/main" id="{C9BFB1AC-7847-824E-A3EE-D34A24E1B8A3}"/>
              </a:ext>
            </a:extLst>
          </p:cNvPr>
          <p:cNvSpPr/>
          <p:nvPr/>
        </p:nvSpPr>
        <p:spPr>
          <a:xfrm rot="5400000">
            <a:off x="62904" y="110018"/>
            <a:ext cx="579604" cy="58307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C2D52E-8FF7-4744-84FB-05C84BCE3E66}"/>
              </a:ext>
            </a:extLst>
          </p:cNvPr>
          <p:cNvSpPr txBox="1"/>
          <p:nvPr/>
        </p:nvSpPr>
        <p:spPr>
          <a:xfrm>
            <a:off x="644241" y="191102"/>
            <a:ext cx="609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EURÓPSKA CENTRÁLNA BANKA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59" y="111751"/>
            <a:ext cx="807943" cy="719949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2501365246"/>
              </p:ext>
            </p:extLst>
          </p:nvPr>
        </p:nvGraphicFramePr>
        <p:xfrm>
          <a:off x="304801" y="1206501"/>
          <a:ext cx="4111930" cy="542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73" y="1313631"/>
            <a:ext cx="3946966" cy="25188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18115" y="3627208"/>
            <a:ext cx="103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  <a:p>
            <a:endParaRPr lang="en-IE" dirty="0"/>
          </a:p>
        </p:txBody>
      </p:sp>
      <p:pic>
        <p:nvPicPr>
          <p:cNvPr id="5122" name="Picture 2" descr="https://ec.europa.eu/avservices/avs/files/video6/repository/prod/photo/store/14/P00849400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71" y="4084757"/>
            <a:ext cx="3946966" cy="25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818115" y="6450191"/>
            <a:ext cx="133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  <a:p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316211" y="6030209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cxnSp>
        <p:nvCxnSpPr>
          <p:cNvPr id="13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88664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FE16EC3-41E9-4EE9-B399-BA497F96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6B08EC4-E184-402A-B8AE-06B1F3D1D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7FE0501-D40E-47EC-9E41-423B2E236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8522F37-124D-4507-9DE5-1B75C78B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EE063DE-7F51-4108-9284-6ADD12F54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CF11A85-D206-4F40-B8C3-898189EA2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EB4B9D14-D3E8-449B-95FA-9A5E38DB9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me 2">
            <a:extLst>
              <a:ext uri="{FF2B5EF4-FFF2-40B4-BE49-F238E27FC236}">
                <a16:creationId xmlns:a16="http://schemas.microsoft.com/office/drawing/2014/main" id="{C9BFB1AC-7847-824E-A3EE-D34A24E1B8A3}"/>
              </a:ext>
            </a:extLst>
          </p:cNvPr>
          <p:cNvSpPr/>
          <p:nvPr/>
        </p:nvSpPr>
        <p:spPr>
          <a:xfrm rot="5400000">
            <a:off x="62904" y="110018"/>
            <a:ext cx="579604" cy="58307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C2D52E-8FF7-4744-84FB-05C84BCE3E66}"/>
              </a:ext>
            </a:extLst>
          </p:cNvPr>
          <p:cNvSpPr txBox="1"/>
          <p:nvPr/>
        </p:nvSpPr>
        <p:spPr>
          <a:xfrm>
            <a:off x="823375" y="208459"/>
            <a:ext cx="6097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ZASTÚPENIE EURÓPSKEJ KOMISIE NA SLOVENSKU</a:t>
            </a:r>
            <a:endParaRPr lang="en-GB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8115" y="3627208"/>
            <a:ext cx="103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  <a:p>
            <a:endParaRPr lang="en-IE" dirty="0"/>
          </a:p>
        </p:txBody>
      </p:sp>
      <p:sp>
        <p:nvSpPr>
          <p:cNvPr id="39" name="TextBox 38"/>
          <p:cNvSpPr txBox="1"/>
          <p:nvPr/>
        </p:nvSpPr>
        <p:spPr>
          <a:xfrm>
            <a:off x="7818115" y="6450191"/>
            <a:ext cx="133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  <a:p>
            <a:endParaRPr lang="en-IE" dirty="0"/>
          </a:p>
        </p:txBody>
      </p:sp>
      <p:cxnSp>
        <p:nvCxnSpPr>
          <p:cNvPr id="13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88664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"/>
          <p:cNvGrpSpPr/>
          <p:nvPr/>
        </p:nvGrpSpPr>
        <p:grpSpPr>
          <a:xfrm>
            <a:off x="0" y="1713057"/>
            <a:ext cx="9196077" cy="4287693"/>
            <a:chOff x="0" y="0"/>
            <a:chExt cx="24441745" cy="11433849"/>
          </a:xfrm>
        </p:grpSpPr>
        <p:sp>
          <p:nvSpPr>
            <p:cNvPr id="15" name="AutoShape 3"/>
            <p:cNvSpPr/>
            <p:nvPr/>
          </p:nvSpPr>
          <p:spPr>
            <a:xfrm>
              <a:off x="0" y="0"/>
              <a:ext cx="24441745" cy="11433849"/>
            </a:xfrm>
            <a:prstGeom prst="rect">
              <a:avLst/>
            </a:prstGeom>
            <a:solidFill>
              <a:srgbClr val="E1F2EC"/>
            </a:solidFill>
          </p:spPr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294" y="1713057"/>
            <a:ext cx="6414705" cy="428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56" y="2528642"/>
            <a:ext cx="2381582" cy="29150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7806" y="1904328"/>
            <a:ext cx="2113681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hlinkClick r:id="rId5"/>
              </a:rPr>
              <a:t>WWW.EUROPA.SK</a:t>
            </a:r>
            <a:r>
              <a:rPr lang="en-US" sz="900" dirty="0">
                <a:solidFill>
                  <a:srgbClr val="000000"/>
                </a:solidFill>
                <a:latin typeface="Alegreya Sans SC Bol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18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2941" y="154848"/>
            <a:ext cx="659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k-SK" sz="3200" b="1" dirty="0" smtClean="0">
                <a:solidFill>
                  <a:srgbClr val="FFC000"/>
                </a:solidFill>
              </a:rPr>
              <a:t>INŠTITUCIONÁLNE USPORIADANIE EÚ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B1A02FCE-8309-6548-8758-7EC6D4FA6C66}"/>
              </a:ext>
            </a:extLst>
          </p:cNvPr>
          <p:cNvSpPr/>
          <p:nvPr/>
        </p:nvSpPr>
        <p:spPr>
          <a:xfrm rot="5551977">
            <a:off x="39081" y="39534"/>
            <a:ext cx="579604" cy="583070"/>
          </a:xfrm>
          <a:prstGeom prst="teardrop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4199" y="6686216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kumimoji="0" lang="fr-B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UNION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84112626"/>
              </p:ext>
            </p:extLst>
          </p:nvPr>
        </p:nvGraphicFramePr>
        <p:xfrm>
          <a:off x="335280" y="1021080"/>
          <a:ext cx="8371840" cy="557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6409828"/>
            <a:ext cx="883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3359720"/>
            <a:ext cx="883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316211" y="6030209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cxnSp>
        <p:nvCxnSpPr>
          <p:cNvPr id="16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88664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CF2307-406E-4677-8693-5E4A914BB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F48461-68D3-4A76-AAB9-A6AAE6BA7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6E50CA-F6B7-41F2-8D8A-4D6332E5C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7E5F20-5237-4726-B7B8-CA56F930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F4BB77E-160B-4FD3-9D8A-5F48DEBD3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5BC60A-1813-445C-97E0-C76B6CBAC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FCEDFB-DD43-4B25-BA9B-809ED4B7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2941" y="154848"/>
            <a:ext cx="659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3200" b="1" dirty="0">
                <a:solidFill>
                  <a:srgbClr val="FFC000"/>
                </a:solidFill>
              </a:rPr>
              <a:t>EURÓPSKA KOMISIA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B1A02FCE-8309-6548-8758-7EC6D4FA6C66}"/>
              </a:ext>
            </a:extLst>
          </p:cNvPr>
          <p:cNvSpPr/>
          <p:nvPr/>
        </p:nvSpPr>
        <p:spPr>
          <a:xfrm rot="5551977">
            <a:off x="39081" y="39534"/>
            <a:ext cx="579604" cy="583070"/>
          </a:xfrm>
          <a:prstGeom prst="teardrop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0">
            <a:extLst>
              <a:ext uri="{FF2B5EF4-FFF2-40B4-BE49-F238E27FC236}">
                <a16:creationId xmlns:a16="http://schemas.microsoft.com/office/drawing/2014/main" id="{2F9512DC-1BC8-204B-B55A-31E4CAAF69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823" y="164872"/>
            <a:ext cx="573277" cy="574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84199" y="6686216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kumimoji="0" lang="fr-B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UNION</a:t>
            </a:r>
          </a:p>
        </p:txBody>
      </p:sp>
      <p:pic>
        <p:nvPicPr>
          <p:cNvPr id="2050" name="Picture 2" descr="https://ec.europa.eu/avservices/avs/files/video6/repository/prod/photo/store/store2/0/P052360-1179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34" y="3860993"/>
            <a:ext cx="4043186" cy="27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oup photo with, from left to right:in the 1st row: Ursula von der Leyen, President of th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34" y="1021080"/>
            <a:ext cx="4043186" cy="25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79900068"/>
              </p:ext>
            </p:extLst>
          </p:nvPr>
        </p:nvGraphicFramePr>
        <p:xfrm>
          <a:off x="335280" y="1021080"/>
          <a:ext cx="3992880" cy="557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6409828"/>
            <a:ext cx="883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3359720"/>
            <a:ext cx="883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316211" y="6030209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cxnSp>
        <p:nvCxnSpPr>
          <p:cNvPr id="16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88664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CF2307-406E-4677-8693-5E4A914BB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F48461-68D3-4A76-AAB9-A6AAE6BA7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6E50CA-F6B7-41F2-8D8A-4D6332E5C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7E5F20-5237-4726-B7B8-CA56F930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F4BB77E-160B-4FD3-9D8A-5F48DEBD3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5BC60A-1813-445C-97E0-C76B6CBAC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FCEDFB-DD43-4B25-BA9B-809ED4B7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FAC99BB-35AD-444D-9ADD-3B9D0C2A9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392" y="1030361"/>
            <a:ext cx="3845675" cy="2584691"/>
          </a:xfrm>
          <a:prstGeom prst="rect">
            <a:avLst/>
          </a:prstGeom>
          <a:ln w="285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316211" y="6030209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sp>
        <p:nvSpPr>
          <p:cNvPr id="3" name="Larme 2">
            <a:extLst>
              <a:ext uri="{FF2B5EF4-FFF2-40B4-BE49-F238E27FC236}">
                <a16:creationId xmlns:a16="http://schemas.microsoft.com/office/drawing/2014/main" id="{4B34312F-3F94-5B47-9095-EB2D6F2B4493}"/>
              </a:ext>
            </a:extLst>
          </p:cNvPr>
          <p:cNvSpPr/>
          <p:nvPr/>
        </p:nvSpPr>
        <p:spPr>
          <a:xfrm rot="5400000">
            <a:off x="34046" y="92317"/>
            <a:ext cx="579604" cy="58307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914F53-D197-E048-BFDC-A60702ECF6BB}"/>
              </a:ext>
            </a:extLst>
          </p:cNvPr>
          <p:cNvSpPr txBox="1"/>
          <p:nvPr/>
        </p:nvSpPr>
        <p:spPr>
          <a:xfrm>
            <a:off x="615383" y="157713"/>
            <a:ext cx="527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EURÓPSKY PARLAMENT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FCDDF3A-A576-2344-B985-FF82AC5CE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257" y="194590"/>
            <a:ext cx="966710" cy="52729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6728620"/>
              </p:ext>
            </p:extLst>
          </p:nvPr>
        </p:nvGraphicFramePr>
        <p:xfrm>
          <a:off x="173696" y="974815"/>
          <a:ext cx="4691424" cy="564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833" y="4085146"/>
            <a:ext cx="3832350" cy="25389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02664" y="643941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hlinkClick r:id="rId11" tooltip="w:en:Creative Commons"/>
              </a:rPr>
              <a:t>© Creative Commons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hlinkClick r:id="rId12"/>
              </a:rPr>
              <a:t>Attribution-Share Alike 4.0 International</a:t>
            </a:r>
            <a:endParaRPr lang="fr-BE" sz="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0443" y="3439912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cxnSp>
        <p:nvCxnSpPr>
          <p:cNvPr id="12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88664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C91AA-3A86-49A9-B4FD-A76EA5E2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1037A-DEA2-4953-80B1-C4AB23FF5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6446F-ECCD-4CA1-8344-080591932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5891AF-FC43-40E9-9BA1-84AAEC706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A08AB3-DFE7-4294-97EA-0DE79AB53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254F1F-409A-4C00-BAEE-417CE0DBB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4A40C5-2767-41BB-851C-AE743E228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98537" y="182879"/>
            <a:ext cx="516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 EÚ</a:t>
            </a:r>
            <a:endParaRPr lang="fr-BE" dirty="0"/>
          </a:p>
        </p:txBody>
      </p:sp>
      <p:sp>
        <p:nvSpPr>
          <p:cNvPr id="3" name="Larme 2">
            <a:extLst>
              <a:ext uri="{FF2B5EF4-FFF2-40B4-BE49-F238E27FC236}">
                <a16:creationId xmlns:a16="http://schemas.microsoft.com/office/drawing/2014/main" id="{4D506B4A-849D-AB44-9812-215FB3FD6759}"/>
              </a:ext>
            </a:extLst>
          </p:cNvPr>
          <p:cNvSpPr/>
          <p:nvPr/>
        </p:nvSpPr>
        <p:spPr>
          <a:xfrm rot="5400000">
            <a:off x="80656" y="52903"/>
            <a:ext cx="620883" cy="627091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805" y="917781"/>
            <a:ext cx="3929483" cy="229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805" y="3468436"/>
            <a:ext cx="3929483" cy="3145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93664" y="3046043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3664" y="6421623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2986755" y="224868"/>
            <a:ext cx="824411" cy="48278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4747583"/>
              </p:ext>
            </p:extLst>
          </p:nvPr>
        </p:nvGraphicFramePr>
        <p:xfrm>
          <a:off x="487680" y="917781"/>
          <a:ext cx="3897634" cy="555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316211" y="6030209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cxnSp>
        <p:nvCxnSpPr>
          <p:cNvPr id="17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88664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453E10-EE28-4A6C-93F1-8D17BDA96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73FA43-24D1-4D72-85C2-86103A7FC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0DFA99-827A-4EA5-8157-94CD9436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8DE995-AA6F-4DFE-8486-B480892B9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565D90-15C1-4236-9AEC-413458407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7248" y="1047580"/>
            <a:ext cx="8515011" cy="560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Rectangle 47"/>
          <p:cNvSpPr/>
          <p:nvPr/>
        </p:nvSpPr>
        <p:spPr>
          <a:xfrm>
            <a:off x="530418" y="3361231"/>
            <a:ext cx="8046133" cy="177359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ardrop 4"/>
          <p:cNvSpPr/>
          <p:nvPr/>
        </p:nvSpPr>
        <p:spPr>
          <a:xfrm rot="5400000">
            <a:off x="134754" y="120317"/>
            <a:ext cx="678582" cy="707456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/>
          <p:cNvSpPr txBox="1"/>
          <p:nvPr/>
        </p:nvSpPr>
        <p:spPr>
          <a:xfrm>
            <a:off x="827773" y="228561"/>
            <a:ext cx="637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C000"/>
                </a:solidFill>
              </a:rPr>
              <a:t>PRÁVNE PREDPISY EÚ: KTO ROBÍ ČO</a:t>
            </a:r>
            <a:endParaRPr lang="fr-BE" sz="3200" b="1" dirty="0">
              <a:solidFill>
                <a:srgbClr val="FFC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08623" y="2110964"/>
            <a:ext cx="1691515" cy="1222891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1"/>
          </p:cNvCxnSpPr>
          <p:nvPr/>
        </p:nvCxnSpPr>
        <p:spPr>
          <a:xfrm flipH="1">
            <a:off x="1756988" y="2065409"/>
            <a:ext cx="1797612" cy="1308295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802" y="787978"/>
            <a:ext cx="2029108" cy="8789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48191" y="1563508"/>
            <a:ext cx="22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Európska</a:t>
            </a:r>
            <a:r>
              <a:rPr lang="fr-BE" sz="1400" dirty="0"/>
              <a:t> </a:t>
            </a:r>
            <a:r>
              <a:rPr lang="fr-BE" sz="1400" dirty="0" err="1"/>
              <a:t>komisia</a:t>
            </a:r>
            <a:endParaRPr lang="fr-B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7920" y="4419758"/>
            <a:ext cx="219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Európsky</a:t>
            </a:r>
            <a:r>
              <a:rPr lang="fr-BE" sz="1400" dirty="0"/>
              <a:t> </a:t>
            </a:r>
            <a:r>
              <a:rPr lang="fr-BE" sz="1400" dirty="0" err="1"/>
              <a:t>parlament</a:t>
            </a:r>
            <a:endParaRPr lang="fr-BE" sz="1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329" y="3437410"/>
            <a:ext cx="1053618" cy="896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3444" y="4422968"/>
            <a:ext cx="2441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Rada </a:t>
            </a:r>
            <a:r>
              <a:rPr lang="fr-BE" sz="1400" dirty="0" err="1"/>
              <a:t>Európskej</a:t>
            </a:r>
            <a:r>
              <a:rPr lang="fr-BE" sz="1400" dirty="0"/>
              <a:t> </a:t>
            </a:r>
            <a:r>
              <a:rPr lang="fr-BE" sz="1400" dirty="0" err="1"/>
              <a:t>únie</a:t>
            </a:r>
            <a:endParaRPr lang="fr-BE" sz="1400" dirty="0"/>
          </a:p>
        </p:txBody>
      </p:sp>
      <p:sp>
        <p:nvSpPr>
          <p:cNvPr id="13" name="Rectangle 12"/>
          <p:cNvSpPr/>
          <p:nvPr/>
        </p:nvSpPr>
        <p:spPr>
          <a:xfrm>
            <a:off x="3554600" y="1855490"/>
            <a:ext cx="1940309" cy="4198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/>
              <a:t>navrhne</a:t>
            </a:r>
            <a:r>
              <a:rPr lang="en-IE" sz="1400" dirty="0"/>
              <a:t> </a:t>
            </a:r>
            <a:r>
              <a:rPr lang="en-IE" sz="1400" dirty="0" err="1"/>
              <a:t>predpis</a:t>
            </a:r>
            <a:endParaRPr lang="en-IE" sz="14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16236" y="5159348"/>
            <a:ext cx="8517" cy="833121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408501" y="5992469"/>
            <a:ext cx="2232505" cy="4756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VZNIKNE NOVÝ PRÁVNY PREDPIS EÚ</a:t>
            </a:r>
          </a:p>
        </p:txBody>
      </p:sp>
      <p:pic>
        <p:nvPicPr>
          <p:cNvPr id="49" name="Image 12">
            <a:extLst>
              <a:ext uri="{FF2B5EF4-FFF2-40B4-BE49-F238E27FC236}">
                <a16:creationId xmlns:a16="http://schemas.microsoft.com/office/drawing/2014/main" id="{3FCDDF3A-A576-2344-B985-FF82AC5CED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16" y="3463531"/>
            <a:ext cx="1644283" cy="89688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077729" y="3519205"/>
            <a:ext cx="2951513" cy="5567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/>
              <a:t>prijme</a:t>
            </a:r>
            <a:r>
              <a:rPr lang="en-IE" sz="1400" dirty="0"/>
              <a:t>, </a:t>
            </a:r>
            <a:r>
              <a:rPr lang="en-IE" sz="1400" dirty="0" err="1"/>
              <a:t>zmení</a:t>
            </a:r>
            <a:r>
              <a:rPr lang="en-IE" sz="1400" dirty="0"/>
              <a:t> </a:t>
            </a:r>
            <a:r>
              <a:rPr lang="en-IE" sz="1400" dirty="0" err="1"/>
              <a:t>alebo</a:t>
            </a:r>
            <a:r>
              <a:rPr lang="en-IE" sz="1400" dirty="0"/>
              <a:t> </a:t>
            </a:r>
            <a:r>
              <a:rPr lang="en-IE" sz="1400" dirty="0" err="1"/>
              <a:t>zamietne</a:t>
            </a:r>
            <a:r>
              <a:rPr lang="en-IE" sz="1400" dirty="0"/>
              <a:t> </a:t>
            </a:r>
            <a:r>
              <a:rPr lang="en-IE" sz="1400" dirty="0" err="1"/>
              <a:t>navrhovaný</a:t>
            </a:r>
            <a:r>
              <a:rPr lang="en-IE" sz="1400" dirty="0"/>
              <a:t> </a:t>
            </a:r>
            <a:r>
              <a:rPr lang="en-IE" sz="1400" dirty="0" err="1"/>
              <a:t>predpis</a:t>
            </a:r>
            <a:r>
              <a:rPr lang="en-IE" sz="1400" dirty="0"/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75958" y="4727535"/>
            <a:ext cx="1955052" cy="2995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V </a:t>
            </a:r>
            <a:r>
              <a:rPr lang="en-IE" sz="1400" dirty="0" err="1"/>
              <a:t>prípade</a:t>
            </a:r>
            <a:r>
              <a:rPr lang="en-IE" sz="1400" dirty="0"/>
              <a:t> </a:t>
            </a:r>
            <a:r>
              <a:rPr lang="en-IE" sz="1400" dirty="0" err="1"/>
              <a:t>dohody</a:t>
            </a:r>
            <a:r>
              <a:rPr lang="en-IE" sz="1400" dirty="0"/>
              <a:t>:</a:t>
            </a:r>
          </a:p>
        </p:txBody>
      </p:sp>
      <p:sp>
        <p:nvSpPr>
          <p:cNvPr id="54" name="Left-Right Arrow 53"/>
          <p:cNvSpPr/>
          <p:nvPr/>
        </p:nvSpPr>
        <p:spPr>
          <a:xfrm>
            <a:off x="3087886" y="4289609"/>
            <a:ext cx="2622244" cy="197119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316211" y="6030209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cxnSp>
        <p:nvCxnSpPr>
          <p:cNvPr id="23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88664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rès coloré, bâtiment, plancher, cerf-volant&#10;&#10;&#10;&#10;Description générée automatiquement">
            <a:extLst>
              <a:ext uri="{FF2B5EF4-FFF2-40B4-BE49-F238E27FC236}">
                <a16:creationId xmlns:a16="http://schemas.microsoft.com/office/drawing/2014/main" id="{95B997C6-E17C-D341-9C7A-3E5D4F7A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0119"/>
            <a:ext cx="9144000" cy="27078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78758D5-162C-F049-9442-B4BEA24275D4}"/>
              </a:ext>
            </a:extLst>
          </p:cNvPr>
          <p:cNvSpPr txBox="1"/>
          <p:nvPr/>
        </p:nvSpPr>
        <p:spPr>
          <a:xfrm>
            <a:off x="234800" y="190919"/>
            <a:ext cx="479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EURÓPSKA RADA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2F26-6DEA-F442-86E1-554855279581}"/>
              </a:ext>
            </a:extLst>
          </p:cNvPr>
          <p:cNvSpPr/>
          <p:nvPr/>
        </p:nvSpPr>
        <p:spPr>
          <a:xfrm rot="16200000">
            <a:off x="8317832" y="6030209"/>
            <a:ext cx="1409360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5B41424-B9B4-9A40-9E87-7416D71A063E}"/>
              </a:ext>
            </a:extLst>
          </p:cNvPr>
          <p:cNvCxnSpPr/>
          <p:nvPr/>
        </p:nvCxnSpPr>
        <p:spPr>
          <a:xfrm flipV="1">
            <a:off x="8899402" y="5445383"/>
            <a:ext cx="246221" cy="1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89734103"/>
              </p:ext>
            </p:extLst>
          </p:nvPr>
        </p:nvGraphicFramePr>
        <p:xfrm>
          <a:off x="267361" y="1083325"/>
          <a:ext cx="4302058" cy="274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59594" y="209792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19" y="190919"/>
            <a:ext cx="737680" cy="62794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03056656"/>
              </p:ext>
            </p:extLst>
          </p:nvPr>
        </p:nvGraphicFramePr>
        <p:xfrm>
          <a:off x="4800600" y="1125812"/>
          <a:ext cx="4085413" cy="274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85156" y="6692205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6" name="Larme 2">
            <a:extLst>
              <a:ext uri="{FF2B5EF4-FFF2-40B4-BE49-F238E27FC236}">
                <a16:creationId xmlns:a16="http://schemas.microsoft.com/office/drawing/2014/main" id="{4B34312F-3F94-5B47-9095-EB2D6F2B4493}"/>
              </a:ext>
            </a:extLst>
          </p:cNvPr>
          <p:cNvSpPr/>
          <p:nvPr/>
        </p:nvSpPr>
        <p:spPr>
          <a:xfrm rot="5400000">
            <a:off x="447361" y="129473"/>
            <a:ext cx="579604" cy="58307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9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8B946D-8D4A-4046-9F97-DA58CA546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BEFE8A-05BC-4A66-859E-B5960F1EA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87CFCF-5FDB-4B8D-815B-D85F281B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BBAF80-F255-434B-ABEE-1099CF7F1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A23DA-BD4E-2F45-80E8-467DF2B3DFEA}"/>
              </a:ext>
            </a:extLst>
          </p:cNvPr>
          <p:cNvSpPr/>
          <p:nvPr/>
        </p:nvSpPr>
        <p:spPr>
          <a:xfrm>
            <a:off x="778220" y="250521"/>
            <a:ext cx="824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SÚDNY DVOR</a:t>
            </a: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7575009"/>
              </p:ext>
            </p:extLst>
          </p:nvPr>
        </p:nvGraphicFramePr>
        <p:xfrm>
          <a:off x="199325" y="1005597"/>
          <a:ext cx="4380921" cy="552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arme 2">
            <a:extLst>
              <a:ext uri="{FF2B5EF4-FFF2-40B4-BE49-F238E27FC236}">
                <a16:creationId xmlns:a16="http://schemas.microsoft.com/office/drawing/2014/main" id="{E458E2E9-B172-6F4E-BA57-9B57DE0FD588}"/>
              </a:ext>
            </a:extLst>
          </p:cNvPr>
          <p:cNvSpPr/>
          <p:nvPr/>
        </p:nvSpPr>
        <p:spPr>
          <a:xfrm rot="5591629">
            <a:off x="181191" y="150277"/>
            <a:ext cx="579604" cy="58307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385" y="88402"/>
            <a:ext cx="612836" cy="746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98" y="993448"/>
            <a:ext cx="3875010" cy="21638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03206" y="2972658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pic>
        <p:nvPicPr>
          <p:cNvPr id="4098" name="Picture 2" descr="The information panel of the Court of Justice of the European Union, at the entrance of the build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98" y="4008120"/>
            <a:ext cx="3875010" cy="24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3206" y="6241104"/>
            <a:ext cx="11887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316211" y="6030209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cxnSp>
        <p:nvCxnSpPr>
          <p:cNvPr id="16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88664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2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DE28F-17B5-4205-BFFB-0EBCA8C5D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51A12-CCF7-4C47-8263-EFA408C3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A7349-FD6F-4252-85AD-61C5186BA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D475D4-539D-4596-9BBC-8AE767124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46EE3F-EBAE-49BA-B7F2-D3D3A3B2D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025595-DB12-4375-8957-7A2E9C9E3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36DEEA-8F31-45DB-B883-3F3802818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5094" y="223922"/>
            <a:ext cx="681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EURÓPSKY DVOR AUDÍTOROV</a:t>
            </a:r>
            <a:endParaRPr lang="fr-BE" sz="3200" dirty="0">
              <a:solidFill>
                <a:srgbClr val="FFC000"/>
              </a:solidFill>
            </a:endParaRP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B1A02FCE-8309-6548-8758-7EC6D4FA6C66}"/>
              </a:ext>
            </a:extLst>
          </p:cNvPr>
          <p:cNvSpPr/>
          <p:nvPr/>
        </p:nvSpPr>
        <p:spPr>
          <a:xfrm rot="5551977">
            <a:off x="21234" y="107581"/>
            <a:ext cx="579604" cy="58307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57893722"/>
              </p:ext>
            </p:extLst>
          </p:nvPr>
        </p:nvGraphicFramePr>
        <p:xfrm>
          <a:off x="121920" y="1447800"/>
          <a:ext cx="4448578" cy="207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456865"/>
              </p:ext>
            </p:extLst>
          </p:nvPr>
        </p:nvGraphicFramePr>
        <p:xfrm>
          <a:off x="4617922" y="1447800"/>
          <a:ext cx="4279857" cy="207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54229" y="6580715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kumimoji="0" lang="fr-B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UNION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963" y="199558"/>
            <a:ext cx="662080" cy="633501"/>
          </a:xfrm>
          <a:prstGeom prst="rect">
            <a:avLst/>
          </a:prstGeom>
        </p:spPr>
      </p:pic>
      <p:pic>
        <p:nvPicPr>
          <p:cNvPr id="3074" name="Picture 2" descr="The information panel of the European Court of Auditors, at the entrance of the buildi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92" y="3943026"/>
            <a:ext cx="4279859" cy="28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39307" y="6581001"/>
            <a:ext cx="858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© </a:t>
            </a:r>
            <a:r>
              <a:rPr lang="fr-BE" sz="600" dirty="0">
                <a:solidFill>
                  <a:schemeClr val="bg1"/>
                </a:solidFill>
              </a:rPr>
              <a:t>EUROPEAN UNION</a:t>
            </a:r>
          </a:p>
          <a:p>
            <a:endParaRPr lang="en-IE" sz="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" y="3943026"/>
            <a:ext cx="4281653" cy="2822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691" y="6612374"/>
            <a:ext cx="40843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dirty="0"/>
              <a:t>@TRANSPARENCY INTERNATIONAL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316211" y="6030209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AKO FUNGUJE EÚ?</a:t>
            </a:r>
          </a:p>
        </p:txBody>
      </p:sp>
      <p:cxnSp>
        <p:nvCxnSpPr>
          <p:cNvPr id="16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921322" y="5443699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416D14-B5FE-487D-89E3-DE5B8EBA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377D582-878E-4013-AA68-6AAB08392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ABF5D0-DF66-4BCE-A0CE-41B8F62A3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EC1485-D59A-4587-BBA3-A5E170B3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33857</TotalTime>
  <Words>678</Words>
  <Application>Microsoft Office PowerPoint</Application>
  <PresentationFormat>On-screen Show (4:3)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Alegreya Sans SC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BERETA Michaela (COMM-BRATISLAVA-EXT)</cp:lastModifiedBy>
  <cp:revision>1570</cp:revision>
  <cp:lastPrinted>2019-09-03T09:29:06Z</cp:lastPrinted>
  <dcterms:created xsi:type="dcterms:W3CDTF">2018-11-12T13:20:47Z</dcterms:created>
  <dcterms:modified xsi:type="dcterms:W3CDTF">2024-04-09T06:52:28Z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2023-02-02T16:52:43Z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9414642c-2fe3-4fe0-9c25-050d1af7a264</vt:lpwstr>
  </property>
  <property fmtid="{D5CDD505-2E9C-101B-9397-08002B2CF9AE}" pid="8" name="MSIP_Label_6bd9ddd1-4d20-43f6-abfa-fc3c07406f94_ContentBits">
    <vt:lpwstr>0</vt:lpwstr>
  </property>
</Properties>
</file>