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Roboto"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Hammersmith One"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jO49iaUNizrzMhhoPB6aC7UXO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2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US" sz="1100">
                <a:latin typeface="Roboto"/>
                <a:ea typeface="Roboto"/>
                <a:cs typeface="Roboto"/>
                <a:sym typeface="Roboto"/>
              </a:rPr>
              <a:t>Primárne ciele štúdie sú:</a:t>
            </a:r>
            <a:endParaRPr sz="1100">
              <a:latin typeface="Roboto"/>
              <a:ea typeface="Roboto"/>
              <a:cs typeface="Roboto"/>
              <a:sym typeface="Roboto"/>
            </a:endParaRPr>
          </a:p>
          <a:p>
            <a:pPr marL="546100" lvl="0" indent="-177800" algn="just" rtl="0">
              <a:lnSpc>
                <a:spcPct val="115000"/>
              </a:lnSpc>
              <a:spcBef>
                <a:spcPts val="1200"/>
              </a:spcBef>
              <a:spcAft>
                <a:spcPts val="0"/>
              </a:spcAft>
              <a:buClr>
                <a:schemeClr val="dk1"/>
              </a:buClr>
              <a:buSzPts val="1100"/>
              <a:buFont typeface="Arial"/>
              <a:buNone/>
            </a:pPr>
            <a:r>
              <a:rPr lang="en-US" sz="1100">
                <a:latin typeface="Roboto"/>
                <a:ea typeface="Roboto"/>
                <a:cs typeface="Roboto"/>
                <a:sym typeface="Roboto"/>
              </a:rPr>
              <a:t>a)</a:t>
            </a:r>
            <a:r>
              <a:rPr lang="en-US" sz="700">
                <a:latin typeface="Times New Roman"/>
                <a:ea typeface="Times New Roman"/>
                <a:cs typeface="Times New Roman"/>
                <a:sym typeface="Times New Roman"/>
              </a:rPr>
              <a:t>   </a:t>
            </a:r>
            <a:r>
              <a:rPr lang="en-US" sz="1100">
                <a:latin typeface="Roboto"/>
                <a:ea typeface="Roboto"/>
                <a:cs typeface="Roboto"/>
                <a:sym typeface="Roboto"/>
              </a:rPr>
              <a:t>analyzovať technologické riešenia online platforiem vo vzťahu k šíreniu dezinformácií a</a:t>
            </a:r>
            <a:endParaRPr sz="1100">
              <a:latin typeface="Roboto"/>
              <a:ea typeface="Roboto"/>
              <a:cs typeface="Roboto"/>
              <a:sym typeface="Roboto"/>
            </a:endParaRPr>
          </a:p>
          <a:p>
            <a:pPr marL="546100" lvl="0" indent="-177800" algn="just" rtl="0">
              <a:lnSpc>
                <a:spcPct val="115000"/>
              </a:lnSpc>
              <a:spcBef>
                <a:spcPts val="1200"/>
              </a:spcBef>
              <a:spcAft>
                <a:spcPts val="0"/>
              </a:spcAft>
              <a:buClr>
                <a:schemeClr val="dk1"/>
              </a:buClr>
              <a:buSzPts val="1100"/>
              <a:buFont typeface="Arial"/>
              <a:buNone/>
            </a:pPr>
            <a:r>
              <a:rPr lang="en-US" sz="1100">
                <a:latin typeface="Roboto"/>
                <a:ea typeface="Roboto"/>
                <a:cs typeface="Roboto"/>
                <a:sym typeface="Roboto"/>
              </a:rPr>
              <a:t>b)</a:t>
            </a:r>
            <a:r>
              <a:rPr lang="en-US" sz="700">
                <a:latin typeface="Times New Roman"/>
                <a:ea typeface="Times New Roman"/>
                <a:cs typeface="Times New Roman"/>
                <a:sym typeface="Times New Roman"/>
              </a:rPr>
              <a:t> </a:t>
            </a:r>
            <a:r>
              <a:rPr lang="en-US" sz="1100">
                <a:latin typeface="Roboto"/>
                <a:ea typeface="Roboto"/>
                <a:cs typeface="Roboto"/>
                <a:sym typeface="Roboto"/>
              </a:rPr>
              <a:t>posúdiť efektívnosť inštitútov vybraných právnych úprav navrhovaných Európskou komisiou, najmä návrhu nariadenia o umelej inteligencii a návrhu nariadenia o digitálnych službách.</a:t>
            </a:r>
            <a:endParaRPr sz="1800" u="sng" baseline="30000">
              <a:solidFill>
                <a:schemeClr val="hlink"/>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US" sz="1100" i="1">
                <a:latin typeface="Roboto"/>
                <a:ea typeface="Roboto"/>
                <a:cs typeface="Roboto"/>
                <a:sym typeface="Roboto"/>
              </a:rPr>
              <a:t>Predstavujú navrhované právne úpravy dostatočne efektívny nástroj pre boj s dezinformáciami v kontexte technologických riešení, ktoré online platformy využívajú?</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12" name="Google Shape;3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1cfca7a5e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Prepojenie na slide o auditoch a ich technickej stránke.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Musi tu byt niekto - autorita, kto bude dohliadat na platformy podobne ako je tu dohlad na televizie a radia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100">
                <a:latin typeface="Roboto"/>
                <a:ea typeface="Roboto"/>
                <a:cs typeface="Roboto"/>
                <a:sym typeface="Roboto"/>
              </a:rPr>
              <a:t>Môžeme auditovať </a:t>
            </a:r>
            <a:r>
              <a:rPr lang="en-US" sz="1100" b="1">
                <a:latin typeface="Roboto"/>
                <a:ea typeface="Roboto"/>
                <a:cs typeface="Roboto"/>
                <a:sym typeface="Roboto"/>
              </a:rPr>
              <a:t>procesy</a:t>
            </a:r>
            <a:r>
              <a:rPr lang="en-US" sz="1100">
                <a:latin typeface="Roboto"/>
                <a:ea typeface="Roboto"/>
                <a:cs typeface="Roboto"/>
                <a:sym typeface="Roboto"/>
              </a:rPr>
              <a:t> online platforiem pri vývoji a monitorovaní algoritmov (napr. aká je úroveň ich technickej pripravenosti, aké sú procesy na identifikovanie negatívnych dopadov a ich riešenie a pod.), ale aj (a predovšetkým) </a:t>
            </a:r>
            <a:r>
              <a:rPr lang="en-US" sz="1100" b="1">
                <a:latin typeface="Roboto"/>
                <a:ea typeface="Roboto"/>
                <a:cs typeface="Roboto"/>
                <a:sym typeface="Roboto"/>
              </a:rPr>
              <a:t>dáta použité na trénovanie, algoritmy online platforiem a ich správanie v interakcii s užívateľmi</a:t>
            </a:r>
            <a:r>
              <a:rPr lang="en-US" sz="1100">
                <a:latin typeface="Roboto"/>
                <a:ea typeface="Roboto"/>
                <a:cs typeface="Roboto"/>
                <a:sym typeface="Roboto"/>
              </a:rPr>
              <a:t>. </a:t>
            </a:r>
            <a:endParaRPr sz="1100">
              <a:latin typeface="Roboto"/>
              <a:ea typeface="Roboto"/>
              <a:cs typeface="Roboto"/>
              <a:sym typeface="Roboto"/>
            </a:endParaRPr>
          </a:p>
          <a:p>
            <a:pPr marL="0" lvl="0" indent="0" algn="l" rtl="0">
              <a:lnSpc>
                <a:spcPct val="100000"/>
              </a:lnSpc>
              <a:spcBef>
                <a:spcPts val="0"/>
              </a:spcBef>
              <a:spcAft>
                <a:spcPts val="0"/>
              </a:spcAft>
              <a:buSzPts val="1400"/>
              <a:buNone/>
            </a:pPr>
            <a:endParaRPr sz="1100">
              <a:latin typeface="Roboto"/>
              <a:ea typeface="Roboto"/>
              <a:cs typeface="Roboto"/>
              <a:sym typeface="Roboto"/>
            </a:endParaRPr>
          </a:p>
          <a:p>
            <a:pPr marL="0" lvl="0" indent="0" algn="l" rtl="0">
              <a:lnSpc>
                <a:spcPct val="100000"/>
              </a:lnSpc>
              <a:spcBef>
                <a:spcPts val="0"/>
              </a:spcBef>
              <a:spcAft>
                <a:spcPts val="0"/>
              </a:spcAft>
              <a:buSzPts val="1400"/>
              <a:buNone/>
            </a:pPr>
            <a:r>
              <a:rPr lang="en-US" sz="1100">
                <a:latin typeface="Roboto"/>
                <a:ea typeface="Roboto"/>
                <a:cs typeface="Roboto"/>
                <a:sym typeface="Roboto"/>
              </a:rPr>
              <a:t>Automatizacia auditov</a:t>
            </a:r>
            <a:endParaRPr sz="1100">
              <a:latin typeface="Roboto"/>
              <a:ea typeface="Roboto"/>
              <a:cs typeface="Roboto"/>
              <a:sym typeface="Roboto"/>
            </a:endParaRPr>
          </a:p>
        </p:txBody>
      </p:sp>
      <p:sp>
        <p:nvSpPr>
          <p:cNvPr id="375" name="Google Shape;375;g11cfca7a5e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1cfca7a5ea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Prepojenie na problém týkajúci sa transparentnosti odporúčaní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Spomalenie sirenia obsahu</a:t>
            </a:r>
            <a:endParaRPr/>
          </a:p>
        </p:txBody>
      </p:sp>
      <p:sp>
        <p:nvSpPr>
          <p:cNvPr id="383" name="Google Shape;383;g11cfca7a5e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cfca7a5ea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Prepojenie na problémy odporúčania, bias a pod…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Pridat aj platformy ako vysoko rizkove systemy do AIA</a:t>
            </a:r>
            <a:endParaRPr/>
          </a:p>
        </p:txBody>
      </p:sp>
      <p:sp>
        <p:nvSpPr>
          <p:cNvPr id="391" name="Google Shape;391;g11cfca7a5ea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31761ee9e2_0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131761ee9e2_0_2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20" name="Google Shape;320;g131761ee9e2_0_2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31761ee9e2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g131761ee9e2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latin typeface="Roboto"/>
                <a:ea typeface="Roboto"/>
                <a:cs typeface="Roboto"/>
                <a:sym typeface="Roboto"/>
              </a:rPr>
              <a:t>Facebook, ktorý vznikol v roku 2004, má v súčasnosti celosvetovo viac ako 2,89 miliardy aktívnych užívateľov, YouTube (vznikol v roku 2005, v roku 2006 ho odkúpila spoločnosť Google) viac ako 2,29 miliardy užívateľov a WhatsApp (vznikol v roku 2009, v roku 2014 ho odkúpila spoločnosť Facebook) je celosvetovo treťou najpoužívanejšou online platformou s 2 miliardami užívateľov </a:t>
            </a:r>
            <a:endParaRPr sz="1100">
              <a:latin typeface="Roboto"/>
              <a:ea typeface="Roboto"/>
              <a:cs typeface="Roboto"/>
              <a:sym typeface="Roboto"/>
            </a:endParaRPr>
          </a:p>
          <a:p>
            <a:pPr marL="0" lvl="0" indent="0" algn="l" rtl="0">
              <a:lnSpc>
                <a:spcPct val="100000"/>
              </a:lnSpc>
              <a:spcBef>
                <a:spcPts val="0"/>
              </a:spcBef>
              <a:spcAft>
                <a:spcPts val="0"/>
              </a:spcAft>
              <a:buSzPts val="1400"/>
              <a:buNone/>
            </a:pPr>
            <a:endParaRPr sz="1100">
              <a:latin typeface="Roboto"/>
              <a:ea typeface="Roboto"/>
              <a:cs typeface="Roboto"/>
              <a:sym typeface="Roboto"/>
            </a:endParaRPr>
          </a:p>
          <a:p>
            <a:pPr marL="0" lvl="0" indent="0" algn="l" rtl="0">
              <a:lnSpc>
                <a:spcPct val="100000"/>
              </a:lnSpc>
              <a:spcBef>
                <a:spcPts val="0"/>
              </a:spcBef>
              <a:spcAft>
                <a:spcPts val="0"/>
              </a:spcAft>
              <a:buSzPts val="1400"/>
              <a:buNone/>
            </a:pPr>
            <a:r>
              <a:rPr lang="en-US" sz="1100">
                <a:latin typeface="Roboto"/>
                <a:ea typeface="Roboto"/>
                <a:cs typeface="Roboto"/>
                <a:sym typeface="Roboto"/>
              </a:rPr>
              <a:t>Google search? preco ten nie je toxicky? alebo je?</a:t>
            </a:r>
            <a:endParaRPr sz="1100">
              <a:latin typeface="Roboto"/>
              <a:ea typeface="Roboto"/>
              <a:cs typeface="Roboto"/>
              <a:sym typeface="Roboto"/>
            </a:endParaRPr>
          </a:p>
          <a:p>
            <a:pPr marL="0" lvl="0" indent="0" algn="l" rtl="0">
              <a:lnSpc>
                <a:spcPct val="100000"/>
              </a:lnSpc>
              <a:spcBef>
                <a:spcPts val="0"/>
              </a:spcBef>
              <a:spcAft>
                <a:spcPts val="0"/>
              </a:spcAft>
              <a:buSzPts val="1400"/>
              <a:buNone/>
            </a:pPr>
            <a:endParaRPr sz="1100">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100">
                <a:latin typeface="Roboto"/>
                <a:ea typeface="Roboto"/>
                <a:cs typeface="Roboto"/>
                <a:sym typeface="Roboto"/>
              </a:rPr>
              <a:t>Väčšina ich príjmov (85,9 miliardy dolárov v roku 2020 v prípade Facebooku, 3,7 miliardy dolárov v prípade Twitteru, z toho z reklamy 3,2 miliardy a 1,9 miliardy v prípade TikToku)  pochádza z </a:t>
            </a:r>
            <a:r>
              <a:rPr lang="en-US" sz="1100" b="1">
                <a:latin typeface="Roboto"/>
                <a:ea typeface="Roboto"/>
                <a:cs typeface="Roboto"/>
                <a:sym typeface="Roboto"/>
              </a:rPr>
              <a:t>predaja online reklamy</a:t>
            </a:r>
            <a:r>
              <a:rPr lang="en-US" sz="1100">
                <a:latin typeface="Roboto"/>
                <a:ea typeface="Roboto"/>
                <a:cs typeface="Roboto"/>
                <a:sym typeface="Roboto"/>
              </a:rPr>
              <a:t>. Čím viac času trávi užívateľ na online platforme, tým viac reklamy mu platforma potenciálne môže ukázať</a:t>
            </a:r>
            <a:endParaRPr sz="1100">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just" rtl="0">
              <a:lnSpc>
                <a:spcPct val="115000"/>
              </a:lnSpc>
              <a:spcBef>
                <a:spcPts val="1200"/>
              </a:spcBef>
              <a:spcAft>
                <a:spcPts val="1200"/>
              </a:spcAft>
              <a:buSzPts val="1100"/>
              <a:buNone/>
            </a:pPr>
            <a:endParaRPr sz="1100">
              <a:latin typeface="Roboto"/>
              <a:ea typeface="Roboto"/>
              <a:cs typeface="Roboto"/>
              <a:sym typeface="Roboto"/>
            </a:endParaRPr>
          </a:p>
        </p:txBody>
      </p:sp>
      <p:sp>
        <p:nvSpPr>
          <p:cNvPr id="336" name="Google Shape;3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Závery technickej časti o odporúčacích systémoch - dopady pouzitia odporucacich systemov.</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personalizacia</a:t>
            </a:r>
            <a:endParaRPr/>
          </a:p>
          <a:p>
            <a:pPr marL="0" lvl="0" indent="0" algn="l" rtl="0">
              <a:lnSpc>
                <a:spcPct val="100000"/>
              </a:lnSpc>
              <a:spcBef>
                <a:spcPts val="0"/>
              </a:spcBef>
              <a:spcAft>
                <a:spcPts val="0"/>
              </a:spcAft>
              <a:buSzPts val="1400"/>
              <a:buNone/>
            </a:pPr>
            <a:r>
              <a:rPr lang="en-US"/>
              <a:t>rychlost sirenia</a:t>
            </a:r>
            <a:endParaRPr/>
          </a:p>
          <a:p>
            <a:pPr marL="0" lvl="0" indent="0" algn="l" rtl="0">
              <a:lnSpc>
                <a:spcPct val="100000"/>
              </a:lnSpc>
              <a:spcBef>
                <a:spcPts val="0"/>
              </a:spcBef>
              <a:spcAft>
                <a:spcPts val="0"/>
              </a:spcAft>
              <a:buSzPts val="1400"/>
              <a:buNone/>
            </a:pPr>
            <a:r>
              <a:rPr lang="en-US"/>
              <a:t>nulova cenzura (deepfakes)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personalizovane dezinformacie</a:t>
            </a:r>
            <a:endParaRPr/>
          </a:p>
          <a:p>
            <a:pPr marL="0" lvl="0" indent="0" algn="l" rtl="0">
              <a:lnSpc>
                <a:spcPct val="100000"/>
              </a:lnSpc>
              <a:spcBef>
                <a:spcPts val="0"/>
              </a:spcBef>
              <a:spcAft>
                <a:spcPts val="0"/>
              </a:spcAft>
              <a:buSzPts val="1400"/>
              <a:buNone/>
            </a:pPr>
            <a:endParaRPr/>
          </a:p>
          <a:p>
            <a:pPr marL="0" lvl="0" indent="0" algn="just" rtl="0">
              <a:lnSpc>
                <a:spcPct val="115000"/>
              </a:lnSpc>
              <a:spcBef>
                <a:spcPts val="1200"/>
              </a:spcBef>
              <a:spcAft>
                <a:spcPts val="0"/>
              </a:spcAft>
              <a:buSzPts val="1100"/>
              <a:buNone/>
            </a:pPr>
            <a:r>
              <a:rPr lang="en-US" sz="1100">
                <a:latin typeface="Roboto"/>
                <a:ea typeface="Roboto"/>
                <a:cs typeface="Roboto"/>
                <a:sym typeface="Roboto"/>
              </a:rPr>
              <a:t>zmena funkcie užitočnosti alebo jej váh môže mať nezamýšľané dopady na odporúčaný obsah a správanie užívateľov, ktoré sa len ťažko dajú odhaliť bez systematického auditovania, resp. testovania, ktoré aktuálne pri online platformách, zdá sa, absentuje.</a:t>
            </a:r>
            <a:endParaRPr sz="1100">
              <a:latin typeface="Roboto"/>
              <a:ea typeface="Roboto"/>
              <a:cs typeface="Roboto"/>
              <a:sym typeface="Roboto"/>
            </a:endParaRPr>
          </a:p>
          <a:p>
            <a:pPr marL="0" lvl="0" indent="0" algn="just" rtl="0">
              <a:lnSpc>
                <a:spcPct val="115000"/>
              </a:lnSpc>
              <a:spcBef>
                <a:spcPts val="1200"/>
              </a:spcBef>
              <a:spcAft>
                <a:spcPts val="0"/>
              </a:spcAft>
              <a:buSzPts val="1100"/>
              <a:buNone/>
            </a:pPr>
            <a:endParaRPr sz="1100">
              <a:latin typeface="Roboto"/>
              <a:ea typeface="Roboto"/>
              <a:cs typeface="Roboto"/>
              <a:sym typeface="Roboto"/>
            </a:endParaRPr>
          </a:p>
          <a:p>
            <a:pPr marL="0" lvl="0" indent="0" algn="just" rtl="0">
              <a:lnSpc>
                <a:spcPct val="115000"/>
              </a:lnSpc>
              <a:spcBef>
                <a:spcPts val="1200"/>
              </a:spcBef>
              <a:spcAft>
                <a:spcPts val="0"/>
              </a:spcAft>
              <a:buSzPts val="1100"/>
              <a:buNone/>
            </a:pPr>
            <a:r>
              <a:rPr lang="en-US" sz="1100">
                <a:latin typeface="Roboto"/>
                <a:ea typeface="Roboto"/>
                <a:cs typeface="Roboto"/>
                <a:sym typeface="Roboto"/>
              </a:rPr>
              <a:t>Existujú prístupy na znižovanie tendencií odporúčacích algoritmov uzatvárať užívateľov do informačných bublín, napr. diverzifikácia alebo prezentovanie rôznych pohľadov v spravodajstve, avšak aj tieto majú svoje limitácie (napr. identifikácia rôznych pohľadov a stanovísk si vyžaduje pokročilé metódy prirodzeného jazyka a ide stále o otvorený výskumný problém), a nie vždy sú v súlade s hlavným cieľom platforiem vyplývajúcim z ekonomiky pozornosti.</a:t>
            </a:r>
            <a:endParaRPr sz="1100">
              <a:latin typeface="Roboto"/>
              <a:ea typeface="Roboto"/>
              <a:cs typeface="Roboto"/>
              <a:sym typeface="Roboto"/>
            </a:endParaRPr>
          </a:p>
          <a:p>
            <a:pPr marL="0" lvl="0" indent="0" algn="l" rtl="0">
              <a:lnSpc>
                <a:spcPct val="115000"/>
              </a:lnSpc>
              <a:spcBef>
                <a:spcPts val="1200"/>
              </a:spcBef>
              <a:spcAft>
                <a:spcPts val="0"/>
              </a:spcAft>
              <a:buSzPts val="1100"/>
              <a:buNone/>
            </a:pPr>
            <a:endParaRPr sz="1100">
              <a:latin typeface="Arial"/>
              <a:ea typeface="Arial"/>
              <a:cs typeface="Arial"/>
              <a:sym typeface="Arial"/>
            </a:endParaRPr>
          </a:p>
          <a:p>
            <a:pPr marL="0" lvl="0" indent="0" algn="just" rtl="0">
              <a:lnSpc>
                <a:spcPct val="115000"/>
              </a:lnSpc>
              <a:spcBef>
                <a:spcPts val="1200"/>
              </a:spcBef>
              <a:spcAft>
                <a:spcPts val="0"/>
              </a:spcAft>
              <a:buClr>
                <a:schemeClr val="dk1"/>
              </a:buClr>
              <a:buSzPts val="1100"/>
              <a:buFont typeface="Arial"/>
              <a:buNone/>
            </a:pPr>
            <a:endParaRPr sz="1100">
              <a:latin typeface="Roboto"/>
              <a:ea typeface="Roboto"/>
              <a:cs typeface="Roboto"/>
              <a:sym typeface="Roboto"/>
            </a:endParaRPr>
          </a:p>
          <a:p>
            <a:pPr marL="0" lvl="0" indent="0" algn="l" rtl="0">
              <a:lnSpc>
                <a:spcPct val="100000"/>
              </a:lnSpc>
              <a:spcBef>
                <a:spcPts val="1200"/>
              </a:spcBef>
              <a:spcAft>
                <a:spcPts val="0"/>
              </a:spcAft>
              <a:buSzPts val="1400"/>
              <a:buNone/>
            </a:pPr>
            <a:endParaRPr/>
          </a:p>
        </p:txBody>
      </p:sp>
      <p:sp>
        <p:nvSpPr>
          <p:cNvPr id="349" name="Google Shape;3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Toto by mal byť slide nadvazujuci na auditovanie z technického pohladu (časť 4.2.1 a jej závery, s. 56-58). </a:t>
            </a:r>
            <a:endParaRPr/>
          </a:p>
        </p:txBody>
      </p:sp>
      <p:sp>
        <p:nvSpPr>
          <p:cNvPr id="356" name="Google Shape;3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mozno aj poznamka k zakazanym praktikam - podprahove techniky mimo vedomia osoby – nie je aplikovatelne, hoci sa to deje, to by museli socialne platformy zakazat, ak by to niekto vedel dokazat, takze je to viac menej deklarativne</a:t>
            </a:r>
            <a:endParaRPr/>
          </a:p>
        </p:txBody>
      </p:sp>
      <p:sp>
        <p:nvSpPr>
          <p:cNvPr id="367" name="Google Shape;36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2] Title">
  <p:cSld name="Title Slide">
    <p:bg>
      <p:bgPr>
        <a:solidFill>
          <a:srgbClr val="E3E3E3"/>
        </a:solidFill>
        <a:effectLst/>
      </p:bgPr>
    </p:bg>
    <p:spTree>
      <p:nvGrpSpPr>
        <p:cNvPr id="1" name="Shape 12"/>
        <p:cNvGrpSpPr/>
        <p:nvPr/>
      </p:nvGrpSpPr>
      <p:grpSpPr>
        <a:xfrm>
          <a:off x="0" y="0"/>
          <a:ext cx="0" cy="0"/>
          <a:chOff x="0" y="0"/>
          <a:chExt cx="0" cy="0"/>
        </a:xfrm>
      </p:grpSpPr>
      <p:sp>
        <p:nvSpPr>
          <p:cNvPr id="13" name="Google Shape;13;p31"/>
          <p:cNvSpPr/>
          <p:nvPr/>
        </p:nvSpPr>
        <p:spPr>
          <a:xfrm>
            <a:off x="1170432" y="887902"/>
            <a:ext cx="8821200" cy="43776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Calibri"/>
              <a:ea typeface="Calibri"/>
              <a:cs typeface="Calibri"/>
              <a:sym typeface="Calibri"/>
            </a:endParaRPr>
          </a:p>
        </p:txBody>
      </p:sp>
      <p:pic>
        <p:nvPicPr>
          <p:cNvPr id="14" name="Google Shape;14;p31"/>
          <p:cNvPicPr preferRelativeResize="0"/>
          <p:nvPr/>
        </p:nvPicPr>
        <p:blipFill rotWithShape="1">
          <a:blip r:embed="rId2">
            <a:alphaModFix/>
          </a:blip>
          <a:srcRect/>
          <a:stretch/>
        </p:blipFill>
        <p:spPr>
          <a:xfrm>
            <a:off x="9632375" y="3089918"/>
            <a:ext cx="1991737" cy="2782663"/>
          </a:xfrm>
          <a:prstGeom prst="rect">
            <a:avLst/>
          </a:prstGeom>
          <a:noFill/>
          <a:ln>
            <a:noFill/>
          </a:ln>
        </p:spPr>
      </p:pic>
      <p:sp>
        <p:nvSpPr>
          <p:cNvPr id="15" name="Google Shape;15;p31"/>
          <p:cNvSpPr/>
          <p:nvPr/>
        </p:nvSpPr>
        <p:spPr>
          <a:xfrm>
            <a:off x="886881" y="603802"/>
            <a:ext cx="284100" cy="284100"/>
          </a:xfrm>
          <a:prstGeom prst="rect">
            <a:avLst/>
          </a:prstGeom>
          <a:solidFill>
            <a:srgbClr val="B212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31"/>
          <p:cNvPicPr preferRelativeResize="0"/>
          <p:nvPr/>
        </p:nvPicPr>
        <p:blipFill rotWithShape="1">
          <a:blip r:embed="rId3">
            <a:alphaModFix/>
          </a:blip>
          <a:srcRect/>
          <a:stretch/>
        </p:blipFill>
        <p:spPr>
          <a:xfrm>
            <a:off x="10602528" y="6025896"/>
            <a:ext cx="1430146" cy="754362"/>
          </a:xfrm>
          <a:prstGeom prst="rect">
            <a:avLst/>
          </a:prstGeom>
          <a:noFill/>
          <a:ln>
            <a:noFill/>
          </a:ln>
        </p:spPr>
      </p:pic>
      <p:pic>
        <p:nvPicPr>
          <p:cNvPr id="17" name="Google Shape;17;p31"/>
          <p:cNvPicPr preferRelativeResize="0"/>
          <p:nvPr/>
        </p:nvPicPr>
        <p:blipFill rotWithShape="1">
          <a:blip r:embed="rId4">
            <a:alphaModFix/>
          </a:blip>
          <a:srcRect/>
          <a:stretch/>
        </p:blipFill>
        <p:spPr>
          <a:xfrm>
            <a:off x="0" y="5836450"/>
            <a:ext cx="12192001" cy="282000"/>
          </a:xfrm>
          <a:prstGeom prst="rect">
            <a:avLst/>
          </a:prstGeom>
          <a:noFill/>
          <a:ln>
            <a:noFill/>
          </a:ln>
        </p:spPr>
      </p:pic>
      <p:sp>
        <p:nvSpPr>
          <p:cNvPr id="18" name="Google Shape;18;p31"/>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666666"/>
                </a:solidFill>
                <a:latin typeface="Roboto"/>
                <a:ea typeface="Roboto"/>
                <a:cs typeface="Roboto"/>
                <a:sym typeface="Roboto"/>
              </a:rPr>
              <a:t>Kempelen Institute of Intelligent Technologies</a:t>
            </a:r>
            <a:endParaRPr sz="1170" b="0" i="0" u="none" strike="noStrike" cap="none">
              <a:solidFill>
                <a:srgbClr val="666666"/>
              </a:solidFill>
              <a:latin typeface="Roboto"/>
              <a:ea typeface="Roboto"/>
              <a:cs typeface="Roboto"/>
              <a:sym typeface="Roboto"/>
            </a:endParaRPr>
          </a:p>
        </p:txBody>
      </p:sp>
      <p:sp>
        <p:nvSpPr>
          <p:cNvPr id="19" name="Google Shape;19;p31"/>
          <p:cNvSpPr txBox="1">
            <a:spLocks noGrp="1"/>
          </p:cNvSpPr>
          <p:nvPr>
            <p:ph type="title"/>
          </p:nvPr>
        </p:nvSpPr>
        <p:spPr>
          <a:xfrm>
            <a:off x="1609344" y="1435608"/>
            <a:ext cx="7278600" cy="21396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7300">
                <a:solidFill>
                  <a:srgbClr val="3A222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body" idx="1"/>
          </p:nvPr>
        </p:nvSpPr>
        <p:spPr>
          <a:xfrm>
            <a:off x="5532120" y="4123944"/>
            <a:ext cx="3840600" cy="448200"/>
          </a:xfrm>
          <a:prstGeom prst="rect">
            <a:avLst/>
          </a:prstGeom>
          <a:noFill/>
          <a:ln>
            <a:noFill/>
          </a:ln>
        </p:spPr>
        <p:txBody>
          <a:bodyPr spcFirstLastPara="1" wrap="square" lIns="91425" tIns="45700" rIns="91425" bIns="45700" anchor="t" anchorCtr="0">
            <a:noAutofit/>
          </a:bodyPr>
          <a:lstStyle>
            <a:lvl1pPr marL="457200" lvl="0" indent="-228600" algn="r">
              <a:lnSpc>
                <a:spcPct val="120000"/>
              </a:lnSpc>
              <a:spcBef>
                <a:spcPts val="0"/>
              </a:spcBef>
              <a:spcAft>
                <a:spcPts val="0"/>
              </a:spcAft>
              <a:buSzPts val="2000"/>
              <a:buNone/>
              <a:defRPr sz="200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2"/>
          </p:nvPr>
        </p:nvSpPr>
        <p:spPr>
          <a:xfrm>
            <a:off x="6665976" y="4526280"/>
            <a:ext cx="2697600" cy="676800"/>
          </a:xfrm>
          <a:prstGeom prst="rect">
            <a:avLst/>
          </a:prstGeom>
          <a:noFill/>
          <a:ln>
            <a:noFill/>
          </a:ln>
        </p:spPr>
        <p:txBody>
          <a:bodyPr spcFirstLastPara="1" wrap="square" lIns="91425" tIns="45700" rIns="91425" bIns="45700" anchor="t" anchorCtr="0">
            <a:normAutofit/>
          </a:bodyPr>
          <a:lstStyle>
            <a:lvl1pPr marL="457200" lvl="0" indent="-228600" algn="r">
              <a:lnSpc>
                <a:spcPct val="120000"/>
              </a:lnSpc>
              <a:spcBef>
                <a:spcPts val="0"/>
              </a:spcBef>
              <a:spcAft>
                <a:spcPts val="0"/>
              </a:spcAft>
              <a:buSzPts val="1200"/>
              <a:buNone/>
              <a:defRPr sz="120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ubTitle" idx="3"/>
          </p:nvPr>
        </p:nvSpPr>
        <p:spPr>
          <a:xfrm>
            <a:off x="1737360" y="3721608"/>
            <a:ext cx="5129700" cy="567000"/>
          </a:xfrm>
          <a:prstGeom prst="rect">
            <a:avLst/>
          </a:prstGeom>
          <a:solidFill>
            <a:srgbClr val="B21230"/>
          </a:solidFill>
          <a:ln>
            <a:noFill/>
          </a:ln>
        </p:spPr>
        <p:txBody>
          <a:bodyPr spcFirstLastPara="1" wrap="square" lIns="457200" tIns="45700" rIns="91425" bIns="45700" anchor="ctr" anchorCtr="0">
            <a:normAutofit/>
          </a:bodyPr>
          <a:lstStyle>
            <a:lvl1pPr lvl="0" algn="l">
              <a:lnSpc>
                <a:spcPct val="100000"/>
              </a:lnSpc>
              <a:spcBef>
                <a:spcPts val="0"/>
              </a:spcBef>
              <a:spcAft>
                <a:spcPts val="0"/>
              </a:spcAft>
              <a:buSzPts val="2000"/>
              <a:buNone/>
              <a:defRPr sz="2000" b="1" i="0">
                <a:solidFill>
                  <a:srgbClr val="FFC000"/>
                </a:solidFill>
              </a:defRPr>
            </a:lvl1pPr>
            <a:lvl2pPr lvl="1" algn="ctr">
              <a:lnSpc>
                <a:spcPct val="120000"/>
              </a:lnSpc>
              <a:spcBef>
                <a:spcPts val="0"/>
              </a:spcBef>
              <a:spcAft>
                <a:spcPts val="0"/>
              </a:spcAft>
              <a:buSzPts val="2000"/>
              <a:buNone/>
              <a:defRPr sz="2000"/>
            </a:lvl2pPr>
            <a:lvl3pPr lvl="2" algn="ctr">
              <a:lnSpc>
                <a:spcPct val="120000"/>
              </a:lnSpc>
              <a:spcBef>
                <a:spcPts val="0"/>
              </a:spcBef>
              <a:spcAft>
                <a:spcPts val="0"/>
              </a:spcAft>
              <a:buSzPts val="1800"/>
              <a:buNone/>
              <a:defRPr sz="1800"/>
            </a:lvl3pPr>
            <a:lvl4pPr lvl="3" algn="ctr">
              <a:lnSpc>
                <a:spcPct val="120000"/>
              </a:lnSpc>
              <a:spcBef>
                <a:spcPts val="0"/>
              </a:spcBef>
              <a:spcAft>
                <a:spcPts val="0"/>
              </a:spcAft>
              <a:buSzPts val="1600"/>
              <a:buNone/>
              <a:defRPr sz="1600"/>
            </a:lvl4pPr>
            <a:lvl5pPr lvl="4" algn="ctr">
              <a:lnSpc>
                <a:spcPct val="12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2] Section Header 1">
  <p:cSld name="CUSTOM_2">
    <p:bg>
      <p:bgPr>
        <a:solidFill>
          <a:srgbClr val="FFC000"/>
        </a:solidFill>
        <a:effectLst/>
      </p:bgPr>
    </p:bg>
    <p:spTree>
      <p:nvGrpSpPr>
        <p:cNvPr id="1" name="Shape 93"/>
        <p:cNvGrpSpPr/>
        <p:nvPr/>
      </p:nvGrpSpPr>
      <p:grpSpPr>
        <a:xfrm>
          <a:off x="0" y="0"/>
          <a:ext cx="0" cy="0"/>
          <a:chOff x="0" y="0"/>
          <a:chExt cx="0" cy="0"/>
        </a:xfrm>
      </p:grpSpPr>
      <p:sp>
        <p:nvSpPr>
          <p:cNvPr id="94" name="Google Shape;94;p40"/>
          <p:cNvSpPr/>
          <p:nvPr/>
        </p:nvSpPr>
        <p:spPr>
          <a:xfrm>
            <a:off x="1239982" y="1510145"/>
            <a:ext cx="284100" cy="284100"/>
          </a:xfrm>
          <a:prstGeom prst="rect">
            <a:avLst/>
          </a:prstGeom>
          <a:solidFill>
            <a:srgbClr val="B212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B21230"/>
              </a:solidFill>
              <a:latin typeface="Calibri"/>
              <a:ea typeface="Calibri"/>
              <a:cs typeface="Calibri"/>
              <a:sym typeface="Calibri"/>
            </a:endParaRPr>
          </a:p>
        </p:txBody>
      </p:sp>
      <p:pic>
        <p:nvPicPr>
          <p:cNvPr id="95" name="Google Shape;95;p40"/>
          <p:cNvPicPr preferRelativeResize="0"/>
          <p:nvPr/>
        </p:nvPicPr>
        <p:blipFill rotWithShape="1">
          <a:blip r:embed="rId2">
            <a:alphaModFix/>
          </a:blip>
          <a:srcRect/>
          <a:stretch/>
        </p:blipFill>
        <p:spPr>
          <a:xfrm>
            <a:off x="10837003" y="6238890"/>
            <a:ext cx="985713" cy="289238"/>
          </a:xfrm>
          <a:prstGeom prst="rect">
            <a:avLst/>
          </a:prstGeom>
          <a:noFill/>
          <a:ln>
            <a:noFill/>
          </a:ln>
        </p:spPr>
      </p:pic>
      <p:pic>
        <p:nvPicPr>
          <p:cNvPr id="96" name="Google Shape;96;p40"/>
          <p:cNvPicPr preferRelativeResize="0"/>
          <p:nvPr/>
        </p:nvPicPr>
        <p:blipFill rotWithShape="1">
          <a:blip r:embed="rId3">
            <a:alphaModFix/>
          </a:blip>
          <a:srcRect/>
          <a:stretch/>
        </p:blipFill>
        <p:spPr>
          <a:xfrm>
            <a:off x="0" y="5836450"/>
            <a:ext cx="12192001" cy="282000"/>
          </a:xfrm>
          <a:prstGeom prst="rect">
            <a:avLst/>
          </a:prstGeom>
          <a:noFill/>
          <a:ln>
            <a:noFill/>
          </a:ln>
        </p:spPr>
      </p:pic>
      <p:sp>
        <p:nvSpPr>
          <p:cNvPr id="97" name="Google Shape;97;p40"/>
          <p:cNvSpPr txBox="1">
            <a:spLocks noGrp="1"/>
          </p:cNvSpPr>
          <p:nvPr>
            <p:ph type="title"/>
          </p:nvPr>
        </p:nvSpPr>
        <p:spPr>
          <a:xfrm>
            <a:off x="1527048" y="1792224"/>
            <a:ext cx="8952000" cy="2404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1400"/>
              <a:buNone/>
              <a:defRPr sz="60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1] Content, Two-Column">
  <p:cSld name="Two Column, Increased Spacing_1">
    <p:spTree>
      <p:nvGrpSpPr>
        <p:cNvPr id="1" name="Shape 98"/>
        <p:cNvGrpSpPr/>
        <p:nvPr/>
      </p:nvGrpSpPr>
      <p:grpSpPr>
        <a:xfrm>
          <a:off x="0" y="0"/>
          <a:ext cx="0" cy="0"/>
          <a:chOff x="0" y="0"/>
          <a:chExt cx="0" cy="0"/>
        </a:xfrm>
      </p:grpSpPr>
      <p:sp>
        <p:nvSpPr>
          <p:cNvPr id="99" name="Google Shape;99;p41"/>
          <p:cNvSpPr txBox="1">
            <a:spLocks noGrp="1"/>
          </p:cNvSpPr>
          <p:nvPr>
            <p:ph type="title"/>
          </p:nvPr>
        </p:nvSpPr>
        <p:spPr>
          <a:xfrm>
            <a:off x="1170432" y="800100"/>
            <a:ext cx="9116700" cy="1156800"/>
          </a:xfrm>
          <a:prstGeom prst="rect">
            <a:avLst/>
          </a:prstGeom>
          <a:noFill/>
          <a:ln>
            <a:noFill/>
          </a:ln>
        </p:spPr>
        <p:txBody>
          <a:bodyPr spcFirstLastPara="1" wrap="square" lIns="91425" tIns="45700" rIns="91425" bIns="45700" anchor="t" anchorCtr="0">
            <a:normAutofit/>
          </a:bodyPr>
          <a:lstStyle>
            <a:lvl1pPr lvl="0" algn="l">
              <a:lnSpc>
                <a:spcPct val="114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1"/>
          <p:cNvSpPr txBox="1">
            <a:spLocks noGrp="1"/>
          </p:cNvSpPr>
          <p:nvPr>
            <p:ph type="body" idx="1"/>
          </p:nvPr>
        </p:nvSpPr>
        <p:spPr>
          <a:xfrm>
            <a:off x="6592824" y="4114800"/>
            <a:ext cx="4181400" cy="1335000"/>
          </a:xfrm>
          <a:prstGeom prst="rect">
            <a:avLst/>
          </a:prstGeom>
          <a:solidFill>
            <a:srgbClr val="FFC000"/>
          </a:solid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2200"/>
              <a:buNone/>
              <a:defRPr sz="2200" b="1">
                <a:solidFill>
                  <a:srgbClr val="B21230"/>
                </a:solidFil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102" name="Google Shape;102;p41"/>
          <p:cNvPicPr preferRelativeResize="0"/>
          <p:nvPr/>
        </p:nvPicPr>
        <p:blipFill rotWithShape="1">
          <a:blip r:embed="rId2">
            <a:alphaModFix/>
          </a:blip>
          <a:srcRect/>
          <a:stretch/>
        </p:blipFill>
        <p:spPr>
          <a:xfrm>
            <a:off x="10602528" y="6025896"/>
            <a:ext cx="1430146" cy="754362"/>
          </a:xfrm>
          <a:prstGeom prst="rect">
            <a:avLst/>
          </a:prstGeom>
          <a:noFill/>
          <a:ln>
            <a:noFill/>
          </a:ln>
        </p:spPr>
      </p:pic>
      <p:cxnSp>
        <p:nvCxnSpPr>
          <p:cNvPr id="103" name="Google Shape;103;p41"/>
          <p:cNvCxnSpPr/>
          <p:nvPr/>
        </p:nvCxnSpPr>
        <p:spPr>
          <a:xfrm>
            <a:off x="1170980" y="6286188"/>
            <a:ext cx="0" cy="276900"/>
          </a:xfrm>
          <a:prstGeom prst="straightConnector1">
            <a:avLst/>
          </a:prstGeom>
          <a:noFill/>
          <a:ln w="12700" cap="flat" cmpd="sng">
            <a:solidFill>
              <a:srgbClr val="D0CECE"/>
            </a:solidFill>
            <a:prstDash val="solid"/>
            <a:miter lim="800000"/>
            <a:headEnd type="none" w="sm" len="sm"/>
            <a:tailEnd type="none" w="sm" len="sm"/>
          </a:ln>
        </p:spPr>
      </p:cxnSp>
      <p:sp>
        <p:nvSpPr>
          <p:cNvPr id="104" name="Google Shape;104;p41"/>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888888"/>
                </a:solidFill>
                <a:latin typeface="Roboto"/>
                <a:ea typeface="Roboto"/>
                <a:cs typeface="Roboto"/>
                <a:sym typeface="Roboto"/>
              </a:rPr>
              <a:t>Kempelen Institute of Intelligent Technologies</a:t>
            </a:r>
            <a:endParaRPr sz="1170" b="0" i="0" u="none" strike="noStrike" cap="none">
              <a:solidFill>
                <a:srgbClr val="888888"/>
              </a:solidFill>
              <a:latin typeface="Roboto"/>
              <a:ea typeface="Roboto"/>
              <a:cs typeface="Roboto"/>
              <a:sym typeface="Roboto"/>
            </a:endParaRPr>
          </a:p>
        </p:txBody>
      </p:sp>
      <p:cxnSp>
        <p:nvCxnSpPr>
          <p:cNvPr id="105" name="Google Shape;105;p41"/>
          <p:cNvCxnSpPr/>
          <p:nvPr/>
        </p:nvCxnSpPr>
        <p:spPr>
          <a:xfrm>
            <a:off x="5930713" y="1982707"/>
            <a:ext cx="0" cy="3468300"/>
          </a:xfrm>
          <a:prstGeom prst="straightConnector1">
            <a:avLst/>
          </a:prstGeom>
          <a:noFill/>
          <a:ln w="12700" cap="flat" cmpd="sng">
            <a:solidFill>
              <a:srgbClr val="D0CECE"/>
            </a:solidFill>
            <a:prstDash val="solid"/>
            <a:miter lim="800000"/>
            <a:headEnd type="none" w="sm" len="sm"/>
            <a:tailEnd type="none" w="sm" len="sm"/>
          </a:ln>
        </p:spPr>
      </p:cxnSp>
      <p:sp>
        <p:nvSpPr>
          <p:cNvPr id="106" name="Google Shape;106;p41"/>
          <p:cNvSpPr txBox="1">
            <a:spLocks noGrp="1"/>
          </p:cNvSpPr>
          <p:nvPr>
            <p:ph type="body" idx="2"/>
          </p:nvPr>
        </p:nvSpPr>
        <p:spPr>
          <a:xfrm>
            <a:off x="1170432" y="1956816"/>
            <a:ext cx="4599300" cy="3621000"/>
          </a:xfrm>
          <a:prstGeom prst="rect">
            <a:avLst/>
          </a:prstGeom>
          <a:noFill/>
          <a:ln>
            <a:noFill/>
          </a:ln>
        </p:spPr>
        <p:txBody>
          <a:bodyPr spcFirstLastPara="1" wrap="square" lIns="91425" tIns="45700" rIns="91425" bIns="45700" anchor="t" anchorCtr="0">
            <a:normAutofit/>
          </a:bodyPr>
          <a:lstStyle>
            <a:lvl1pPr marL="457200" lvl="0" indent="-374650" algn="l">
              <a:lnSpc>
                <a:spcPct val="120000"/>
              </a:lnSpc>
              <a:spcBef>
                <a:spcPts val="1200"/>
              </a:spcBef>
              <a:spcAft>
                <a:spcPts val="0"/>
              </a:spcAft>
              <a:buSzPts val="2300"/>
              <a:buChar char="▪"/>
              <a:defRPr/>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7" name="Google Shape;107;p41"/>
          <p:cNvSpPr txBox="1">
            <a:spLocks noGrp="1"/>
          </p:cNvSpPr>
          <p:nvPr>
            <p:ph type="body" idx="3"/>
          </p:nvPr>
        </p:nvSpPr>
        <p:spPr>
          <a:xfrm>
            <a:off x="6592824" y="1956816"/>
            <a:ext cx="4178700" cy="2130600"/>
          </a:xfrm>
          <a:prstGeom prst="rect">
            <a:avLst/>
          </a:prstGeom>
          <a:noFill/>
          <a:ln>
            <a:noFill/>
          </a:ln>
        </p:spPr>
        <p:txBody>
          <a:bodyPr spcFirstLastPara="1" wrap="square" lIns="91425" tIns="45700" rIns="91425" bIns="45700" anchor="t" anchorCtr="0">
            <a:normAutofit/>
          </a:bodyPr>
          <a:lstStyle>
            <a:lvl1pPr marL="457200" lvl="0" indent="-374650" algn="l">
              <a:lnSpc>
                <a:spcPct val="120000"/>
              </a:lnSpc>
              <a:spcBef>
                <a:spcPts val="1200"/>
              </a:spcBef>
              <a:spcAft>
                <a:spcPts val="0"/>
              </a:spcAft>
              <a:buSzPts val="2300"/>
              <a:buChar char="▪"/>
              <a:defRPr/>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2] Section Header 2">
  <p:cSld name="Section Header 2">
    <p:bg>
      <p:bgPr>
        <a:solidFill>
          <a:srgbClr val="B21230"/>
        </a:solidFill>
        <a:effectLst/>
      </p:bgPr>
    </p:bg>
    <p:spTree>
      <p:nvGrpSpPr>
        <p:cNvPr id="1" name="Shape 108"/>
        <p:cNvGrpSpPr/>
        <p:nvPr/>
      </p:nvGrpSpPr>
      <p:grpSpPr>
        <a:xfrm>
          <a:off x="0" y="0"/>
          <a:ext cx="0" cy="0"/>
          <a:chOff x="0" y="0"/>
          <a:chExt cx="0" cy="0"/>
        </a:xfrm>
      </p:grpSpPr>
      <p:sp>
        <p:nvSpPr>
          <p:cNvPr id="109" name="Google Shape;109;p42"/>
          <p:cNvSpPr/>
          <p:nvPr/>
        </p:nvSpPr>
        <p:spPr>
          <a:xfrm>
            <a:off x="1239982" y="1510145"/>
            <a:ext cx="284100" cy="2841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B21230"/>
              </a:solidFill>
              <a:latin typeface="Calibri"/>
              <a:ea typeface="Calibri"/>
              <a:cs typeface="Calibri"/>
              <a:sym typeface="Calibri"/>
            </a:endParaRPr>
          </a:p>
        </p:txBody>
      </p:sp>
      <p:pic>
        <p:nvPicPr>
          <p:cNvPr id="110" name="Google Shape;110;p42"/>
          <p:cNvPicPr preferRelativeResize="0"/>
          <p:nvPr/>
        </p:nvPicPr>
        <p:blipFill rotWithShape="1">
          <a:blip r:embed="rId2">
            <a:alphaModFix/>
          </a:blip>
          <a:srcRect/>
          <a:stretch/>
        </p:blipFill>
        <p:spPr>
          <a:xfrm>
            <a:off x="10837001" y="6236208"/>
            <a:ext cx="985715" cy="289239"/>
          </a:xfrm>
          <a:prstGeom prst="rect">
            <a:avLst/>
          </a:prstGeom>
          <a:noFill/>
          <a:ln>
            <a:noFill/>
          </a:ln>
        </p:spPr>
      </p:pic>
      <p:pic>
        <p:nvPicPr>
          <p:cNvPr id="111" name="Google Shape;111;p42"/>
          <p:cNvPicPr preferRelativeResize="0"/>
          <p:nvPr/>
        </p:nvPicPr>
        <p:blipFill rotWithShape="1">
          <a:blip r:embed="rId3">
            <a:alphaModFix/>
          </a:blip>
          <a:srcRect/>
          <a:stretch/>
        </p:blipFill>
        <p:spPr>
          <a:xfrm>
            <a:off x="0" y="5842200"/>
            <a:ext cx="12191998" cy="289225"/>
          </a:xfrm>
          <a:prstGeom prst="rect">
            <a:avLst/>
          </a:prstGeom>
          <a:noFill/>
          <a:ln>
            <a:noFill/>
          </a:ln>
        </p:spPr>
      </p:pic>
      <p:sp>
        <p:nvSpPr>
          <p:cNvPr id="112" name="Google Shape;112;p42"/>
          <p:cNvSpPr txBox="1">
            <a:spLocks noGrp="1"/>
          </p:cNvSpPr>
          <p:nvPr>
            <p:ph type="title"/>
          </p:nvPr>
        </p:nvSpPr>
        <p:spPr>
          <a:xfrm>
            <a:off x="1527048" y="1792224"/>
            <a:ext cx="8952000" cy="2404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1400"/>
              <a:buNone/>
              <a:defRPr sz="6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1] Conclusion Variant 1">
  <p:cSld name="Conclusion variant 1_1">
    <p:spTree>
      <p:nvGrpSpPr>
        <p:cNvPr id="1" name="Shape 113"/>
        <p:cNvGrpSpPr/>
        <p:nvPr/>
      </p:nvGrpSpPr>
      <p:grpSpPr>
        <a:xfrm>
          <a:off x="0" y="0"/>
          <a:ext cx="0" cy="0"/>
          <a:chOff x="0" y="0"/>
          <a:chExt cx="0" cy="0"/>
        </a:xfrm>
      </p:grpSpPr>
      <p:sp>
        <p:nvSpPr>
          <p:cNvPr id="114" name="Google Shape;114;p43"/>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115" name="Google Shape;115;p43"/>
          <p:cNvPicPr preferRelativeResize="0"/>
          <p:nvPr/>
        </p:nvPicPr>
        <p:blipFill rotWithShape="1">
          <a:blip r:embed="rId2">
            <a:alphaModFix/>
          </a:blip>
          <a:srcRect/>
          <a:stretch/>
        </p:blipFill>
        <p:spPr>
          <a:xfrm>
            <a:off x="10602528" y="6025896"/>
            <a:ext cx="1430146" cy="754362"/>
          </a:xfrm>
          <a:prstGeom prst="rect">
            <a:avLst/>
          </a:prstGeom>
          <a:noFill/>
          <a:ln>
            <a:noFill/>
          </a:ln>
        </p:spPr>
      </p:pic>
      <p:cxnSp>
        <p:nvCxnSpPr>
          <p:cNvPr id="116" name="Google Shape;116;p43"/>
          <p:cNvCxnSpPr/>
          <p:nvPr/>
        </p:nvCxnSpPr>
        <p:spPr>
          <a:xfrm>
            <a:off x="1170980" y="6286188"/>
            <a:ext cx="0" cy="276900"/>
          </a:xfrm>
          <a:prstGeom prst="straightConnector1">
            <a:avLst/>
          </a:prstGeom>
          <a:noFill/>
          <a:ln w="12700" cap="flat" cmpd="sng">
            <a:solidFill>
              <a:srgbClr val="D0CECE"/>
            </a:solidFill>
            <a:prstDash val="solid"/>
            <a:miter lim="800000"/>
            <a:headEnd type="none" w="sm" len="sm"/>
            <a:tailEnd type="none" w="sm" len="sm"/>
          </a:ln>
        </p:spPr>
      </p:cxnSp>
      <p:cxnSp>
        <p:nvCxnSpPr>
          <p:cNvPr id="117" name="Google Shape;117;p43"/>
          <p:cNvCxnSpPr/>
          <p:nvPr/>
        </p:nvCxnSpPr>
        <p:spPr>
          <a:xfrm>
            <a:off x="4082513" y="2153107"/>
            <a:ext cx="0" cy="3468300"/>
          </a:xfrm>
          <a:prstGeom prst="straightConnector1">
            <a:avLst/>
          </a:prstGeom>
          <a:noFill/>
          <a:ln w="12700" cap="flat" cmpd="sng">
            <a:solidFill>
              <a:srgbClr val="D0CECE"/>
            </a:solidFill>
            <a:prstDash val="solid"/>
            <a:miter lim="800000"/>
            <a:headEnd type="none" w="sm" len="sm"/>
            <a:tailEnd type="none" w="sm" len="sm"/>
          </a:ln>
        </p:spPr>
      </p:cxnSp>
      <p:cxnSp>
        <p:nvCxnSpPr>
          <p:cNvPr id="118" name="Google Shape;118;p43"/>
          <p:cNvCxnSpPr/>
          <p:nvPr/>
        </p:nvCxnSpPr>
        <p:spPr>
          <a:xfrm>
            <a:off x="7232588" y="2153107"/>
            <a:ext cx="0" cy="3468300"/>
          </a:xfrm>
          <a:prstGeom prst="straightConnector1">
            <a:avLst/>
          </a:prstGeom>
          <a:noFill/>
          <a:ln w="12700" cap="flat" cmpd="sng">
            <a:solidFill>
              <a:srgbClr val="D0CECE"/>
            </a:solidFill>
            <a:prstDash val="solid"/>
            <a:miter lim="800000"/>
            <a:headEnd type="none" w="sm" len="sm"/>
            <a:tailEnd type="none" w="sm" len="sm"/>
          </a:ln>
        </p:spPr>
      </p:cxnSp>
      <p:sp>
        <p:nvSpPr>
          <p:cNvPr id="119" name="Google Shape;119;p43"/>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888888"/>
                </a:solidFill>
                <a:latin typeface="Roboto"/>
                <a:ea typeface="Roboto"/>
                <a:cs typeface="Roboto"/>
                <a:sym typeface="Roboto"/>
              </a:rPr>
              <a:t>Kempelen Institute of Intelligent Technologies</a:t>
            </a:r>
            <a:endParaRPr sz="1170" b="0" i="0" u="none" strike="noStrike" cap="none">
              <a:solidFill>
                <a:srgbClr val="888888"/>
              </a:solidFill>
              <a:latin typeface="Roboto"/>
              <a:ea typeface="Roboto"/>
              <a:cs typeface="Roboto"/>
              <a:sym typeface="Roboto"/>
            </a:endParaRPr>
          </a:p>
        </p:txBody>
      </p:sp>
      <p:sp>
        <p:nvSpPr>
          <p:cNvPr id="120" name="Google Shape;120;p43"/>
          <p:cNvSpPr txBox="1">
            <a:spLocks noGrp="1"/>
          </p:cNvSpPr>
          <p:nvPr>
            <p:ph type="title"/>
          </p:nvPr>
        </p:nvSpPr>
        <p:spPr>
          <a:xfrm>
            <a:off x="1170432" y="800100"/>
            <a:ext cx="9116700" cy="1156800"/>
          </a:xfrm>
          <a:prstGeom prst="rect">
            <a:avLst/>
          </a:prstGeom>
          <a:noFill/>
          <a:ln>
            <a:noFill/>
          </a:ln>
        </p:spPr>
        <p:txBody>
          <a:bodyPr spcFirstLastPara="1" wrap="square" lIns="91425" tIns="45700" rIns="91425" bIns="45700" anchor="t" anchorCtr="0">
            <a:normAutofit/>
          </a:bodyPr>
          <a:lstStyle>
            <a:lvl1pPr lvl="0" algn="l">
              <a:lnSpc>
                <a:spcPct val="114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43"/>
          <p:cNvSpPr txBox="1">
            <a:spLocks noGrp="1"/>
          </p:cNvSpPr>
          <p:nvPr>
            <p:ph type="body" idx="1"/>
          </p:nvPr>
        </p:nvSpPr>
        <p:spPr>
          <a:xfrm>
            <a:off x="1197864" y="2112264"/>
            <a:ext cx="2743200" cy="46350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0"/>
              </a:spcBef>
              <a:spcAft>
                <a:spcPts val="0"/>
              </a:spcAft>
              <a:buSzPts val="1900"/>
              <a:buNone/>
              <a:defRPr sz="19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2" name="Google Shape;122;p43"/>
          <p:cNvSpPr txBox="1">
            <a:spLocks noGrp="1"/>
          </p:cNvSpPr>
          <p:nvPr>
            <p:ph type="body" idx="2"/>
          </p:nvPr>
        </p:nvSpPr>
        <p:spPr>
          <a:xfrm>
            <a:off x="4434840" y="2112264"/>
            <a:ext cx="2743200" cy="46350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0"/>
              </a:spcBef>
              <a:spcAft>
                <a:spcPts val="0"/>
              </a:spcAft>
              <a:buSzPts val="1900"/>
              <a:buNone/>
              <a:defRPr sz="19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3" name="Google Shape;123;p43"/>
          <p:cNvSpPr txBox="1">
            <a:spLocks noGrp="1"/>
          </p:cNvSpPr>
          <p:nvPr>
            <p:ph type="body" idx="3"/>
          </p:nvPr>
        </p:nvSpPr>
        <p:spPr>
          <a:xfrm>
            <a:off x="7571232" y="2112264"/>
            <a:ext cx="2743200" cy="46350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0"/>
              </a:spcBef>
              <a:spcAft>
                <a:spcPts val="0"/>
              </a:spcAft>
              <a:buSzPts val="1900"/>
              <a:buNone/>
              <a:defRPr sz="19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4" name="Google Shape;124;p43"/>
          <p:cNvSpPr txBox="1">
            <a:spLocks noGrp="1"/>
          </p:cNvSpPr>
          <p:nvPr>
            <p:ph type="body" idx="4"/>
          </p:nvPr>
        </p:nvSpPr>
        <p:spPr>
          <a:xfrm>
            <a:off x="1197864" y="2615184"/>
            <a:ext cx="2614500" cy="2980800"/>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0"/>
              </a:spcBef>
              <a:spcAft>
                <a:spcPts val="0"/>
              </a:spcAft>
              <a:buSzPts val="1800"/>
              <a:buChar char="▪"/>
              <a:defRPr sz="1800"/>
            </a:lvl1pPr>
            <a:lvl2pPr marL="914400" lvl="1" indent="-330200" algn="l">
              <a:lnSpc>
                <a:spcPct val="120000"/>
              </a:lnSpc>
              <a:spcBef>
                <a:spcPts val="0"/>
              </a:spcBef>
              <a:spcAft>
                <a:spcPts val="0"/>
              </a:spcAft>
              <a:buSzPts val="1600"/>
              <a:buChar char="▪"/>
              <a:defRPr sz="1600"/>
            </a:lvl2pPr>
            <a:lvl3pPr marL="1371600" lvl="2" indent="-330200" algn="l">
              <a:lnSpc>
                <a:spcPct val="120000"/>
              </a:lnSpc>
              <a:spcBef>
                <a:spcPts val="0"/>
              </a:spcBef>
              <a:spcAft>
                <a:spcPts val="0"/>
              </a:spcAft>
              <a:buSzPts val="1600"/>
              <a:buChar char="•"/>
              <a:defRPr sz="1600"/>
            </a:lvl3pPr>
            <a:lvl4pPr marL="1828800" lvl="3" indent="-317500" algn="l">
              <a:lnSpc>
                <a:spcPct val="120000"/>
              </a:lnSpc>
              <a:spcBef>
                <a:spcPts val="0"/>
              </a:spcBef>
              <a:spcAft>
                <a:spcPts val="0"/>
              </a:spcAft>
              <a:buSzPts val="1400"/>
              <a:buChar char="•"/>
              <a:defRPr sz="1400"/>
            </a:lvl4pPr>
            <a:lvl5pPr marL="2286000" lvl="4" indent="-304800" algn="l">
              <a:lnSpc>
                <a:spcPct val="120000"/>
              </a:lnSpc>
              <a:spcBef>
                <a:spcPts val="0"/>
              </a:spcBef>
              <a:spcAft>
                <a:spcPts val="0"/>
              </a:spcAft>
              <a:buSzPts val="1200"/>
              <a:buChar char="•"/>
              <a:defRPr sz="1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5" name="Google Shape;125;p43"/>
          <p:cNvSpPr txBox="1">
            <a:spLocks noGrp="1"/>
          </p:cNvSpPr>
          <p:nvPr>
            <p:ph type="body" idx="5"/>
          </p:nvPr>
        </p:nvSpPr>
        <p:spPr>
          <a:xfrm>
            <a:off x="4434840" y="2615184"/>
            <a:ext cx="2614500" cy="2980800"/>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0"/>
              </a:spcBef>
              <a:spcAft>
                <a:spcPts val="0"/>
              </a:spcAft>
              <a:buSzPts val="1800"/>
              <a:buChar char="▪"/>
              <a:defRPr sz="1800"/>
            </a:lvl1pPr>
            <a:lvl2pPr marL="914400" lvl="1" indent="-330200" algn="l">
              <a:lnSpc>
                <a:spcPct val="120000"/>
              </a:lnSpc>
              <a:spcBef>
                <a:spcPts val="0"/>
              </a:spcBef>
              <a:spcAft>
                <a:spcPts val="0"/>
              </a:spcAft>
              <a:buSzPts val="1600"/>
              <a:buChar char="▪"/>
              <a:defRPr sz="1600"/>
            </a:lvl2pPr>
            <a:lvl3pPr marL="1371600" lvl="2" indent="-330200" algn="l">
              <a:lnSpc>
                <a:spcPct val="120000"/>
              </a:lnSpc>
              <a:spcBef>
                <a:spcPts val="0"/>
              </a:spcBef>
              <a:spcAft>
                <a:spcPts val="0"/>
              </a:spcAft>
              <a:buSzPts val="1600"/>
              <a:buChar char="•"/>
              <a:defRPr sz="1600"/>
            </a:lvl3pPr>
            <a:lvl4pPr marL="1828800" lvl="3" indent="-317500" algn="l">
              <a:lnSpc>
                <a:spcPct val="120000"/>
              </a:lnSpc>
              <a:spcBef>
                <a:spcPts val="0"/>
              </a:spcBef>
              <a:spcAft>
                <a:spcPts val="0"/>
              </a:spcAft>
              <a:buSzPts val="1400"/>
              <a:buChar char="•"/>
              <a:defRPr sz="1400"/>
            </a:lvl4pPr>
            <a:lvl5pPr marL="2286000" lvl="4" indent="-304800" algn="l">
              <a:lnSpc>
                <a:spcPct val="120000"/>
              </a:lnSpc>
              <a:spcBef>
                <a:spcPts val="0"/>
              </a:spcBef>
              <a:spcAft>
                <a:spcPts val="0"/>
              </a:spcAft>
              <a:buSzPts val="1200"/>
              <a:buChar char="•"/>
              <a:defRPr sz="1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6" name="Google Shape;126;p43"/>
          <p:cNvSpPr txBox="1">
            <a:spLocks noGrp="1"/>
          </p:cNvSpPr>
          <p:nvPr>
            <p:ph type="body" idx="6"/>
          </p:nvPr>
        </p:nvSpPr>
        <p:spPr>
          <a:xfrm>
            <a:off x="7571232" y="2615184"/>
            <a:ext cx="2614500" cy="2980800"/>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0"/>
              </a:spcBef>
              <a:spcAft>
                <a:spcPts val="0"/>
              </a:spcAft>
              <a:buSzPts val="1800"/>
              <a:buChar char="▪"/>
              <a:defRPr sz="1800"/>
            </a:lvl1pPr>
            <a:lvl2pPr marL="914400" lvl="1" indent="-330200" algn="l">
              <a:lnSpc>
                <a:spcPct val="120000"/>
              </a:lnSpc>
              <a:spcBef>
                <a:spcPts val="0"/>
              </a:spcBef>
              <a:spcAft>
                <a:spcPts val="0"/>
              </a:spcAft>
              <a:buSzPts val="1600"/>
              <a:buChar char="▪"/>
              <a:defRPr sz="1600"/>
            </a:lvl2pPr>
            <a:lvl3pPr marL="1371600" lvl="2" indent="-330200" algn="l">
              <a:lnSpc>
                <a:spcPct val="120000"/>
              </a:lnSpc>
              <a:spcBef>
                <a:spcPts val="0"/>
              </a:spcBef>
              <a:spcAft>
                <a:spcPts val="0"/>
              </a:spcAft>
              <a:buSzPts val="1600"/>
              <a:buChar char="•"/>
              <a:defRPr sz="1600"/>
            </a:lvl3pPr>
            <a:lvl4pPr marL="1828800" lvl="3" indent="-317500" algn="l">
              <a:lnSpc>
                <a:spcPct val="120000"/>
              </a:lnSpc>
              <a:spcBef>
                <a:spcPts val="0"/>
              </a:spcBef>
              <a:spcAft>
                <a:spcPts val="0"/>
              </a:spcAft>
              <a:buSzPts val="1400"/>
              <a:buChar char="•"/>
              <a:defRPr sz="1400"/>
            </a:lvl4pPr>
            <a:lvl5pPr marL="2286000" lvl="4" indent="-304800" algn="l">
              <a:lnSpc>
                <a:spcPct val="120000"/>
              </a:lnSpc>
              <a:spcBef>
                <a:spcPts val="0"/>
              </a:spcBef>
              <a:spcAft>
                <a:spcPts val="0"/>
              </a:spcAft>
              <a:buSzPts val="1200"/>
              <a:buChar char="•"/>
              <a:defRPr sz="1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1] References">
  <p:cSld name="References_1">
    <p:spTree>
      <p:nvGrpSpPr>
        <p:cNvPr id="1" name="Shape 127"/>
        <p:cNvGrpSpPr/>
        <p:nvPr/>
      </p:nvGrpSpPr>
      <p:grpSpPr>
        <a:xfrm>
          <a:off x="0" y="0"/>
          <a:ext cx="0" cy="0"/>
          <a:chOff x="0" y="0"/>
          <a:chExt cx="0" cy="0"/>
        </a:xfrm>
      </p:grpSpPr>
      <p:sp>
        <p:nvSpPr>
          <p:cNvPr id="128" name="Google Shape;128;p44"/>
          <p:cNvSpPr txBox="1">
            <a:spLocks noGrp="1"/>
          </p:cNvSpPr>
          <p:nvPr>
            <p:ph type="title"/>
          </p:nvPr>
        </p:nvSpPr>
        <p:spPr>
          <a:xfrm>
            <a:off x="1170432" y="800100"/>
            <a:ext cx="9116700" cy="1156800"/>
          </a:xfrm>
          <a:prstGeom prst="rect">
            <a:avLst/>
          </a:prstGeom>
          <a:noFill/>
          <a:ln>
            <a:noFill/>
          </a:ln>
        </p:spPr>
        <p:txBody>
          <a:bodyPr spcFirstLastPara="1" wrap="square" lIns="91425" tIns="45700" rIns="91425" bIns="45700" anchor="t" anchorCtr="0">
            <a:normAutofit/>
          </a:bodyPr>
          <a:lstStyle>
            <a:lvl1pPr lvl="0" algn="l">
              <a:lnSpc>
                <a:spcPct val="114000"/>
              </a:lnSpc>
              <a:spcBef>
                <a:spcPts val="0"/>
              </a:spcBef>
              <a:spcAft>
                <a:spcPts val="0"/>
              </a:spcAft>
              <a:buSzPts val="1400"/>
              <a:buNone/>
              <a:defRPr>
                <a:solidFill>
                  <a:srgbClr val="3A222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4"/>
          <p:cNvSpPr/>
          <p:nvPr/>
        </p:nvSpPr>
        <p:spPr>
          <a:xfrm>
            <a:off x="723348" y="906979"/>
            <a:ext cx="346500" cy="346500"/>
          </a:xfrm>
          <a:prstGeom prst="diamond">
            <a:avLst/>
          </a:prstGeom>
          <a:solidFill>
            <a:srgbClr val="E3E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4"/>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131" name="Google Shape;131;p44"/>
          <p:cNvPicPr preferRelativeResize="0"/>
          <p:nvPr/>
        </p:nvPicPr>
        <p:blipFill rotWithShape="1">
          <a:blip r:embed="rId2">
            <a:alphaModFix/>
          </a:blip>
          <a:srcRect/>
          <a:stretch/>
        </p:blipFill>
        <p:spPr>
          <a:xfrm>
            <a:off x="10602528" y="6025896"/>
            <a:ext cx="1430146" cy="754362"/>
          </a:xfrm>
          <a:prstGeom prst="rect">
            <a:avLst/>
          </a:prstGeom>
          <a:noFill/>
          <a:ln>
            <a:noFill/>
          </a:ln>
        </p:spPr>
      </p:pic>
      <p:cxnSp>
        <p:nvCxnSpPr>
          <p:cNvPr id="132" name="Google Shape;132;p44"/>
          <p:cNvCxnSpPr/>
          <p:nvPr/>
        </p:nvCxnSpPr>
        <p:spPr>
          <a:xfrm>
            <a:off x="1170980" y="6286188"/>
            <a:ext cx="0" cy="276900"/>
          </a:xfrm>
          <a:prstGeom prst="straightConnector1">
            <a:avLst/>
          </a:prstGeom>
          <a:noFill/>
          <a:ln w="12700" cap="flat" cmpd="sng">
            <a:solidFill>
              <a:srgbClr val="D0CECE"/>
            </a:solidFill>
            <a:prstDash val="solid"/>
            <a:miter lim="800000"/>
            <a:headEnd type="none" w="sm" len="sm"/>
            <a:tailEnd type="none" w="sm" len="sm"/>
          </a:ln>
        </p:spPr>
      </p:cxnSp>
      <p:sp>
        <p:nvSpPr>
          <p:cNvPr id="133" name="Google Shape;133;p44"/>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888888"/>
                </a:solidFill>
                <a:latin typeface="Roboto"/>
                <a:ea typeface="Roboto"/>
                <a:cs typeface="Roboto"/>
                <a:sym typeface="Roboto"/>
              </a:rPr>
              <a:t>Kempelen Institute of Intelligent Technologies</a:t>
            </a:r>
            <a:endParaRPr sz="1170" b="0" i="0" u="none" strike="noStrike" cap="none">
              <a:solidFill>
                <a:srgbClr val="888888"/>
              </a:solidFill>
              <a:latin typeface="Roboto"/>
              <a:ea typeface="Roboto"/>
              <a:cs typeface="Roboto"/>
              <a:sym typeface="Roboto"/>
            </a:endParaRPr>
          </a:p>
        </p:txBody>
      </p:sp>
      <p:sp>
        <p:nvSpPr>
          <p:cNvPr id="134" name="Google Shape;134;p44"/>
          <p:cNvSpPr txBox="1">
            <a:spLocks noGrp="1"/>
          </p:cNvSpPr>
          <p:nvPr>
            <p:ph type="body" idx="1"/>
          </p:nvPr>
        </p:nvSpPr>
        <p:spPr>
          <a:xfrm>
            <a:off x="1069848" y="1956816"/>
            <a:ext cx="9445800" cy="37215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200"/>
              </a:spcBef>
              <a:spcAft>
                <a:spcPts val="0"/>
              </a:spcAft>
              <a:buClr>
                <a:schemeClr val="dk1"/>
              </a:buClr>
              <a:buSzPts val="2000"/>
              <a:buFont typeface="Roboto"/>
              <a:buAutoNum type="arabicPeriod"/>
              <a:defRPr sz="2000" b="0"/>
            </a:lvl1pPr>
            <a:lvl2pPr marL="914400" lvl="1" indent="-228600" algn="l">
              <a:lnSpc>
                <a:spcPct val="114000"/>
              </a:lnSpc>
              <a:spcBef>
                <a:spcPts val="600"/>
              </a:spcBef>
              <a:spcAft>
                <a:spcPts val="0"/>
              </a:spcAft>
              <a:buSzPts val="1800"/>
              <a:buNone/>
              <a:defRPr sz="1800"/>
            </a:lvl2pPr>
            <a:lvl3pPr marL="1371600" lvl="2" indent="-228600" algn="l">
              <a:lnSpc>
                <a:spcPct val="114000"/>
              </a:lnSpc>
              <a:spcBef>
                <a:spcPts val="600"/>
              </a:spcBef>
              <a:spcAft>
                <a:spcPts val="0"/>
              </a:spcAft>
              <a:buSzPts val="1800"/>
              <a:buNone/>
              <a:defRPr sz="1800"/>
            </a:lvl3pPr>
            <a:lvl4pPr marL="1828800" lvl="3" indent="-228600" algn="l">
              <a:lnSpc>
                <a:spcPct val="114000"/>
              </a:lnSpc>
              <a:spcBef>
                <a:spcPts val="600"/>
              </a:spcBef>
              <a:spcAft>
                <a:spcPts val="0"/>
              </a:spcAft>
              <a:buSzPts val="1600"/>
              <a:buNone/>
              <a:defRPr sz="1600"/>
            </a:lvl4pPr>
            <a:lvl5pPr marL="2286000" lvl="4" indent="-228600" algn="l">
              <a:lnSpc>
                <a:spcPct val="114000"/>
              </a:lnSpc>
              <a:spcBef>
                <a:spcPts val="600"/>
              </a:spcBef>
              <a:spcAft>
                <a:spcPts val="0"/>
              </a:spcAft>
              <a:buSzPts val="1400"/>
              <a:buFont typeface="Arial"/>
              <a:buNone/>
              <a:defRPr sz="14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2] Section Header 1, Big Concept">
  <p:cSld name="Section Header 1, Big Concept">
    <p:bg>
      <p:bgPr>
        <a:solidFill>
          <a:srgbClr val="FFC000"/>
        </a:solidFill>
        <a:effectLst/>
      </p:bgPr>
    </p:bg>
    <p:spTree>
      <p:nvGrpSpPr>
        <p:cNvPr id="1" name="Shape 135"/>
        <p:cNvGrpSpPr/>
        <p:nvPr/>
      </p:nvGrpSpPr>
      <p:grpSpPr>
        <a:xfrm>
          <a:off x="0" y="0"/>
          <a:ext cx="0" cy="0"/>
          <a:chOff x="0" y="0"/>
          <a:chExt cx="0" cy="0"/>
        </a:xfrm>
      </p:grpSpPr>
      <p:sp>
        <p:nvSpPr>
          <p:cNvPr id="136" name="Google Shape;136;p45"/>
          <p:cNvSpPr txBox="1">
            <a:spLocks noGrp="1"/>
          </p:cNvSpPr>
          <p:nvPr>
            <p:ph type="title"/>
          </p:nvPr>
        </p:nvSpPr>
        <p:spPr>
          <a:xfrm>
            <a:off x="1527048" y="1792224"/>
            <a:ext cx="8952000" cy="24048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1400"/>
              <a:buNone/>
              <a:defRPr sz="10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7" name="Google Shape;137;p45"/>
          <p:cNvPicPr preferRelativeResize="0"/>
          <p:nvPr/>
        </p:nvPicPr>
        <p:blipFill rotWithShape="1">
          <a:blip r:embed="rId2">
            <a:alphaModFix/>
          </a:blip>
          <a:srcRect/>
          <a:stretch/>
        </p:blipFill>
        <p:spPr>
          <a:xfrm>
            <a:off x="10837003" y="6238890"/>
            <a:ext cx="985713" cy="289238"/>
          </a:xfrm>
          <a:prstGeom prst="rect">
            <a:avLst/>
          </a:prstGeom>
          <a:noFill/>
          <a:ln>
            <a:noFill/>
          </a:ln>
        </p:spPr>
      </p:pic>
      <p:pic>
        <p:nvPicPr>
          <p:cNvPr id="138" name="Google Shape;138;p45"/>
          <p:cNvPicPr preferRelativeResize="0"/>
          <p:nvPr/>
        </p:nvPicPr>
        <p:blipFill rotWithShape="1">
          <a:blip r:embed="rId3">
            <a:alphaModFix/>
          </a:blip>
          <a:srcRect/>
          <a:stretch/>
        </p:blipFill>
        <p:spPr>
          <a:xfrm>
            <a:off x="0" y="5836450"/>
            <a:ext cx="12192001" cy="282000"/>
          </a:xfrm>
          <a:prstGeom prst="rect">
            <a:avLst/>
          </a:prstGeom>
          <a:noFill/>
          <a:ln>
            <a:noFill/>
          </a:ln>
        </p:spPr>
      </p:pic>
      <p:sp>
        <p:nvSpPr>
          <p:cNvPr id="139" name="Google Shape;139;p45"/>
          <p:cNvSpPr/>
          <p:nvPr/>
        </p:nvSpPr>
        <p:spPr>
          <a:xfrm>
            <a:off x="1239982" y="1510145"/>
            <a:ext cx="284100" cy="284100"/>
          </a:xfrm>
          <a:prstGeom prst="rect">
            <a:avLst/>
          </a:prstGeom>
          <a:solidFill>
            <a:srgbClr val="B212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B21230"/>
              </a:solidFill>
              <a:latin typeface="Calibri"/>
              <a:ea typeface="Calibri"/>
              <a:cs typeface="Calibri"/>
              <a:sym typeface="Calibri"/>
            </a:endParaRPr>
          </a:p>
        </p:txBody>
      </p:sp>
      <p:sp>
        <p:nvSpPr>
          <p:cNvPr id="140" name="Google Shape;140;p45"/>
          <p:cNvSpPr txBox="1">
            <a:spLocks noGrp="1"/>
          </p:cNvSpPr>
          <p:nvPr>
            <p:ph type="body" idx="1"/>
          </p:nvPr>
        </p:nvSpPr>
        <p:spPr>
          <a:xfrm>
            <a:off x="1527048" y="4206240"/>
            <a:ext cx="6291000" cy="1545300"/>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SzPts val="2300"/>
              <a:buNone/>
              <a:defRPr sz="2300">
                <a:solidFill>
                  <a:srgbClr val="434343"/>
                </a:solidFill>
              </a:defRPr>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2] Section Header 1, Simple Text">
  <p:cSld name="Section Header 1, Simple Text">
    <p:bg>
      <p:bgPr>
        <a:solidFill>
          <a:srgbClr val="FFC000"/>
        </a:solidFill>
        <a:effectLst/>
      </p:bgPr>
    </p:bg>
    <p:spTree>
      <p:nvGrpSpPr>
        <p:cNvPr id="1" name="Shape 141"/>
        <p:cNvGrpSpPr/>
        <p:nvPr/>
      </p:nvGrpSpPr>
      <p:grpSpPr>
        <a:xfrm>
          <a:off x="0" y="0"/>
          <a:ext cx="0" cy="0"/>
          <a:chOff x="0" y="0"/>
          <a:chExt cx="0" cy="0"/>
        </a:xfrm>
      </p:grpSpPr>
      <p:sp>
        <p:nvSpPr>
          <p:cNvPr id="142" name="Google Shape;142;p46"/>
          <p:cNvSpPr txBox="1">
            <a:spLocks noGrp="1"/>
          </p:cNvSpPr>
          <p:nvPr>
            <p:ph type="title"/>
          </p:nvPr>
        </p:nvSpPr>
        <p:spPr>
          <a:xfrm>
            <a:off x="1170432" y="1801368"/>
            <a:ext cx="8997600" cy="3099900"/>
          </a:xfrm>
          <a:prstGeom prst="rect">
            <a:avLst/>
          </a:prstGeom>
          <a:noFill/>
          <a:ln>
            <a:noFill/>
          </a:ln>
        </p:spPr>
        <p:txBody>
          <a:bodyPr spcFirstLastPara="1" wrap="square" lIns="91425" tIns="45700" rIns="91425" bIns="45700" anchor="t" anchorCtr="0">
            <a:normAutofit/>
          </a:bodyPr>
          <a:lstStyle>
            <a:lvl1pPr lvl="0" algn="l">
              <a:lnSpc>
                <a:spcPct val="114000"/>
              </a:lnSpc>
              <a:spcBef>
                <a:spcPts val="1200"/>
              </a:spcBef>
              <a:spcAft>
                <a:spcPts val="0"/>
              </a:spcAft>
              <a:buSzPts val="1400"/>
              <a:buNone/>
              <a:defRPr sz="2700" b="0" i="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3" name="Google Shape;143;p46"/>
          <p:cNvPicPr preferRelativeResize="0"/>
          <p:nvPr/>
        </p:nvPicPr>
        <p:blipFill rotWithShape="1">
          <a:blip r:embed="rId2">
            <a:alphaModFix/>
          </a:blip>
          <a:srcRect/>
          <a:stretch/>
        </p:blipFill>
        <p:spPr>
          <a:xfrm>
            <a:off x="10837003" y="6238890"/>
            <a:ext cx="985713" cy="289238"/>
          </a:xfrm>
          <a:prstGeom prst="rect">
            <a:avLst/>
          </a:prstGeom>
          <a:noFill/>
          <a:ln>
            <a:noFill/>
          </a:ln>
        </p:spPr>
      </p:pic>
      <p:pic>
        <p:nvPicPr>
          <p:cNvPr id="144" name="Google Shape;144;p46"/>
          <p:cNvPicPr preferRelativeResize="0"/>
          <p:nvPr/>
        </p:nvPicPr>
        <p:blipFill rotWithShape="1">
          <a:blip r:embed="rId3">
            <a:alphaModFix/>
          </a:blip>
          <a:srcRect/>
          <a:stretch/>
        </p:blipFill>
        <p:spPr>
          <a:xfrm>
            <a:off x="0" y="5836450"/>
            <a:ext cx="12192001" cy="282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2] Section, Blank">
  <p:cSld name="Contact Information">
    <p:bg>
      <p:bgPr>
        <a:solidFill>
          <a:srgbClr val="FFC000"/>
        </a:solidFill>
        <a:effectLst/>
      </p:bgPr>
    </p:bg>
    <p:spTree>
      <p:nvGrpSpPr>
        <p:cNvPr id="1" name="Shape 145"/>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1] Content, Two-Column, No Message">
  <p:cSld name="Two Column_1_1">
    <p:spTree>
      <p:nvGrpSpPr>
        <p:cNvPr id="1" name="Shape 146"/>
        <p:cNvGrpSpPr/>
        <p:nvPr/>
      </p:nvGrpSpPr>
      <p:grpSpPr>
        <a:xfrm>
          <a:off x="0" y="0"/>
          <a:ext cx="0" cy="0"/>
          <a:chOff x="0" y="0"/>
          <a:chExt cx="0" cy="0"/>
        </a:xfrm>
      </p:grpSpPr>
      <p:sp>
        <p:nvSpPr>
          <p:cNvPr id="147" name="Google Shape;147;p48"/>
          <p:cNvSpPr txBox="1">
            <a:spLocks noGrp="1"/>
          </p:cNvSpPr>
          <p:nvPr>
            <p:ph type="title"/>
          </p:nvPr>
        </p:nvSpPr>
        <p:spPr>
          <a:xfrm>
            <a:off x="1170432" y="800100"/>
            <a:ext cx="9116700" cy="1156800"/>
          </a:xfrm>
          <a:prstGeom prst="rect">
            <a:avLst/>
          </a:prstGeom>
          <a:noFill/>
          <a:ln>
            <a:noFill/>
          </a:ln>
        </p:spPr>
        <p:txBody>
          <a:bodyPr spcFirstLastPara="1" wrap="square" lIns="91425" tIns="45700" rIns="91425" bIns="45700" anchor="t" anchorCtr="0">
            <a:normAutofit/>
          </a:bodyPr>
          <a:lstStyle>
            <a:lvl1pPr lvl="0" algn="l">
              <a:lnSpc>
                <a:spcPct val="114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48"/>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149" name="Google Shape;149;p48"/>
          <p:cNvPicPr preferRelativeResize="0"/>
          <p:nvPr/>
        </p:nvPicPr>
        <p:blipFill rotWithShape="1">
          <a:blip r:embed="rId2">
            <a:alphaModFix/>
          </a:blip>
          <a:srcRect/>
          <a:stretch/>
        </p:blipFill>
        <p:spPr>
          <a:xfrm>
            <a:off x="10602528" y="6025896"/>
            <a:ext cx="1430146" cy="754362"/>
          </a:xfrm>
          <a:prstGeom prst="rect">
            <a:avLst/>
          </a:prstGeom>
          <a:noFill/>
          <a:ln>
            <a:noFill/>
          </a:ln>
        </p:spPr>
      </p:pic>
      <p:cxnSp>
        <p:nvCxnSpPr>
          <p:cNvPr id="150" name="Google Shape;150;p48"/>
          <p:cNvCxnSpPr/>
          <p:nvPr/>
        </p:nvCxnSpPr>
        <p:spPr>
          <a:xfrm>
            <a:off x="1170980" y="6286188"/>
            <a:ext cx="0" cy="276900"/>
          </a:xfrm>
          <a:prstGeom prst="straightConnector1">
            <a:avLst/>
          </a:prstGeom>
          <a:noFill/>
          <a:ln w="12700" cap="flat" cmpd="sng">
            <a:solidFill>
              <a:srgbClr val="D0CECE"/>
            </a:solidFill>
            <a:prstDash val="solid"/>
            <a:miter lim="800000"/>
            <a:headEnd type="none" w="sm" len="sm"/>
            <a:tailEnd type="none" w="sm" len="sm"/>
          </a:ln>
        </p:spPr>
      </p:cxnSp>
      <p:sp>
        <p:nvSpPr>
          <p:cNvPr id="151" name="Google Shape;151;p48"/>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888888"/>
                </a:solidFill>
                <a:latin typeface="Roboto"/>
                <a:ea typeface="Roboto"/>
                <a:cs typeface="Roboto"/>
                <a:sym typeface="Roboto"/>
              </a:rPr>
              <a:t>Kempelen Institute of Intelligent Technologies</a:t>
            </a:r>
            <a:endParaRPr sz="1170" b="0" i="0" u="none" strike="noStrike" cap="none">
              <a:solidFill>
                <a:srgbClr val="888888"/>
              </a:solidFill>
              <a:latin typeface="Roboto"/>
              <a:ea typeface="Roboto"/>
              <a:cs typeface="Roboto"/>
              <a:sym typeface="Roboto"/>
            </a:endParaRPr>
          </a:p>
        </p:txBody>
      </p:sp>
      <p:cxnSp>
        <p:nvCxnSpPr>
          <p:cNvPr id="152" name="Google Shape;152;p48"/>
          <p:cNvCxnSpPr/>
          <p:nvPr/>
        </p:nvCxnSpPr>
        <p:spPr>
          <a:xfrm>
            <a:off x="5930713" y="1982707"/>
            <a:ext cx="0" cy="3468300"/>
          </a:xfrm>
          <a:prstGeom prst="straightConnector1">
            <a:avLst/>
          </a:prstGeom>
          <a:noFill/>
          <a:ln w="12700" cap="flat" cmpd="sng">
            <a:solidFill>
              <a:srgbClr val="D0CECE"/>
            </a:solidFill>
            <a:prstDash val="solid"/>
            <a:miter lim="800000"/>
            <a:headEnd type="none" w="sm" len="sm"/>
            <a:tailEnd type="none" w="sm" len="sm"/>
          </a:ln>
        </p:spPr>
      </p:cxnSp>
      <p:sp>
        <p:nvSpPr>
          <p:cNvPr id="153" name="Google Shape;153;p48"/>
          <p:cNvSpPr txBox="1">
            <a:spLocks noGrp="1"/>
          </p:cNvSpPr>
          <p:nvPr>
            <p:ph type="body" idx="1"/>
          </p:nvPr>
        </p:nvSpPr>
        <p:spPr>
          <a:xfrm>
            <a:off x="1170432" y="1956816"/>
            <a:ext cx="4599300" cy="3621000"/>
          </a:xfrm>
          <a:prstGeom prst="rect">
            <a:avLst/>
          </a:prstGeom>
          <a:noFill/>
          <a:ln>
            <a:noFill/>
          </a:ln>
        </p:spPr>
        <p:txBody>
          <a:bodyPr spcFirstLastPara="1" wrap="square" lIns="91425" tIns="45700" rIns="91425" bIns="45700" anchor="t" anchorCtr="0">
            <a:normAutofit/>
          </a:bodyPr>
          <a:lstStyle>
            <a:lvl1pPr marL="457200" lvl="0" indent="-374650" algn="l">
              <a:lnSpc>
                <a:spcPct val="120000"/>
              </a:lnSpc>
              <a:spcBef>
                <a:spcPts val="0"/>
              </a:spcBef>
              <a:spcAft>
                <a:spcPts val="0"/>
              </a:spcAft>
              <a:buSzPts val="2300"/>
              <a:buChar char="▪"/>
              <a:defRPr/>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4" name="Google Shape;154;p48"/>
          <p:cNvSpPr txBox="1">
            <a:spLocks noGrp="1"/>
          </p:cNvSpPr>
          <p:nvPr>
            <p:ph type="body" idx="2"/>
          </p:nvPr>
        </p:nvSpPr>
        <p:spPr>
          <a:xfrm>
            <a:off x="6592825" y="1956831"/>
            <a:ext cx="4178700" cy="3621000"/>
          </a:xfrm>
          <a:prstGeom prst="rect">
            <a:avLst/>
          </a:prstGeom>
          <a:noFill/>
          <a:ln>
            <a:noFill/>
          </a:ln>
        </p:spPr>
        <p:txBody>
          <a:bodyPr spcFirstLastPara="1" wrap="square" lIns="91425" tIns="45700" rIns="91425" bIns="45700" anchor="t" anchorCtr="0">
            <a:normAutofit/>
          </a:bodyPr>
          <a:lstStyle>
            <a:lvl1pPr marL="457200" lvl="0" indent="-374650" algn="l">
              <a:lnSpc>
                <a:spcPct val="120000"/>
              </a:lnSpc>
              <a:spcBef>
                <a:spcPts val="0"/>
              </a:spcBef>
              <a:spcAft>
                <a:spcPts val="0"/>
              </a:spcAft>
              <a:buSzPts val="2300"/>
              <a:buChar char="▪"/>
              <a:defRPr/>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1] Conclusion Variant 2">
  <p:cSld name="Conclusion variant 2_1">
    <p:spTree>
      <p:nvGrpSpPr>
        <p:cNvPr id="1" name="Shape 155"/>
        <p:cNvGrpSpPr/>
        <p:nvPr/>
      </p:nvGrpSpPr>
      <p:grpSpPr>
        <a:xfrm>
          <a:off x="0" y="0"/>
          <a:ext cx="0" cy="0"/>
          <a:chOff x="0" y="0"/>
          <a:chExt cx="0" cy="0"/>
        </a:xfrm>
      </p:grpSpPr>
      <p:sp>
        <p:nvSpPr>
          <p:cNvPr id="156" name="Google Shape;156;p49"/>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157" name="Google Shape;157;p49"/>
          <p:cNvPicPr preferRelativeResize="0"/>
          <p:nvPr/>
        </p:nvPicPr>
        <p:blipFill rotWithShape="1">
          <a:blip r:embed="rId2">
            <a:alphaModFix/>
          </a:blip>
          <a:srcRect/>
          <a:stretch/>
        </p:blipFill>
        <p:spPr>
          <a:xfrm>
            <a:off x="10602528" y="6025896"/>
            <a:ext cx="1430146" cy="754362"/>
          </a:xfrm>
          <a:prstGeom prst="rect">
            <a:avLst/>
          </a:prstGeom>
          <a:noFill/>
          <a:ln>
            <a:noFill/>
          </a:ln>
        </p:spPr>
      </p:pic>
      <p:cxnSp>
        <p:nvCxnSpPr>
          <p:cNvPr id="158" name="Google Shape;158;p49"/>
          <p:cNvCxnSpPr/>
          <p:nvPr/>
        </p:nvCxnSpPr>
        <p:spPr>
          <a:xfrm>
            <a:off x="1170980" y="6286188"/>
            <a:ext cx="0" cy="276900"/>
          </a:xfrm>
          <a:prstGeom prst="straightConnector1">
            <a:avLst/>
          </a:prstGeom>
          <a:noFill/>
          <a:ln w="12700" cap="flat" cmpd="sng">
            <a:solidFill>
              <a:srgbClr val="D0CECE"/>
            </a:solidFill>
            <a:prstDash val="solid"/>
            <a:miter lim="800000"/>
            <a:headEnd type="none" w="sm" len="sm"/>
            <a:tailEnd type="none" w="sm" len="sm"/>
          </a:ln>
        </p:spPr>
      </p:cxnSp>
      <p:sp>
        <p:nvSpPr>
          <p:cNvPr id="159" name="Google Shape;159;p49"/>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888888"/>
                </a:solidFill>
                <a:latin typeface="Roboto"/>
                <a:ea typeface="Roboto"/>
                <a:cs typeface="Roboto"/>
                <a:sym typeface="Roboto"/>
              </a:rPr>
              <a:t>Kempelen Institute of Intelligent Technologies</a:t>
            </a:r>
            <a:endParaRPr sz="1170" b="0" i="0" u="none" strike="noStrike" cap="none">
              <a:solidFill>
                <a:srgbClr val="888888"/>
              </a:solidFill>
              <a:latin typeface="Roboto"/>
              <a:ea typeface="Roboto"/>
              <a:cs typeface="Roboto"/>
              <a:sym typeface="Roboto"/>
            </a:endParaRPr>
          </a:p>
        </p:txBody>
      </p:sp>
      <p:sp>
        <p:nvSpPr>
          <p:cNvPr id="160" name="Google Shape;160;p49"/>
          <p:cNvSpPr txBox="1">
            <a:spLocks noGrp="1"/>
          </p:cNvSpPr>
          <p:nvPr>
            <p:ph type="body" idx="1"/>
          </p:nvPr>
        </p:nvSpPr>
        <p:spPr>
          <a:xfrm>
            <a:off x="1572768" y="1325880"/>
            <a:ext cx="4343400" cy="46620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0"/>
              </a:spcBef>
              <a:spcAft>
                <a:spcPts val="0"/>
              </a:spcAft>
              <a:buSzPts val="2300"/>
              <a:buNone/>
              <a:defRPr sz="23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1" name="Google Shape;161;p49"/>
          <p:cNvSpPr txBox="1">
            <a:spLocks noGrp="1"/>
          </p:cNvSpPr>
          <p:nvPr>
            <p:ph type="body" idx="2"/>
          </p:nvPr>
        </p:nvSpPr>
        <p:spPr>
          <a:xfrm>
            <a:off x="6315074" y="1325880"/>
            <a:ext cx="4288500" cy="46620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0"/>
              </a:spcBef>
              <a:spcAft>
                <a:spcPts val="0"/>
              </a:spcAft>
              <a:buSzPts val="2300"/>
              <a:buNone/>
              <a:defRPr sz="23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2" name="Google Shape;162;p49"/>
          <p:cNvSpPr txBox="1">
            <a:spLocks noGrp="1"/>
          </p:cNvSpPr>
          <p:nvPr>
            <p:ph type="body" idx="3"/>
          </p:nvPr>
        </p:nvSpPr>
        <p:spPr>
          <a:xfrm>
            <a:off x="1570691" y="3666744"/>
            <a:ext cx="4343400" cy="46620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0"/>
              </a:spcBef>
              <a:spcAft>
                <a:spcPts val="0"/>
              </a:spcAft>
              <a:buSzPts val="2300"/>
              <a:buNone/>
              <a:defRPr sz="23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3" name="Google Shape;163;p49"/>
          <p:cNvSpPr txBox="1">
            <a:spLocks noGrp="1"/>
          </p:cNvSpPr>
          <p:nvPr>
            <p:ph type="body" idx="4"/>
          </p:nvPr>
        </p:nvSpPr>
        <p:spPr>
          <a:xfrm>
            <a:off x="6315074" y="3666744"/>
            <a:ext cx="4288500" cy="46620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0"/>
              </a:spcBef>
              <a:spcAft>
                <a:spcPts val="0"/>
              </a:spcAft>
              <a:buSzPts val="2300"/>
              <a:buNone/>
              <a:defRPr sz="23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4" name="Google Shape;164;p49"/>
          <p:cNvSpPr txBox="1">
            <a:spLocks noGrp="1"/>
          </p:cNvSpPr>
          <p:nvPr>
            <p:ph type="title"/>
          </p:nvPr>
        </p:nvSpPr>
        <p:spPr>
          <a:xfrm>
            <a:off x="1572768" y="365760"/>
            <a:ext cx="9034200" cy="822900"/>
          </a:xfrm>
          <a:prstGeom prst="rect">
            <a:avLst/>
          </a:prstGeom>
          <a:noFill/>
          <a:ln>
            <a:noFill/>
          </a:ln>
        </p:spPr>
        <p:txBody>
          <a:bodyPr spcFirstLastPara="1" wrap="square" lIns="91425" tIns="45700" rIns="91425" bIns="45700" anchor="b" anchorCtr="0">
            <a:normAutofit/>
          </a:bodyPr>
          <a:lstStyle>
            <a:lvl1pPr lvl="0" algn="l">
              <a:lnSpc>
                <a:spcPct val="114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49"/>
          <p:cNvSpPr txBox="1">
            <a:spLocks noGrp="1"/>
          </p:cNvSpPr>
          <p:nvPr>
            <p:ph type="body" idx="5"/>
          </p:nvPr>
        </p:nvSpPr>
        <p:spPr>
          <a:xfrm>
            <a:off x="1570690" y="1901952"/>
            <a:ext cx="4343400" cy="1645800"/>
          </a:xfrm>
          <a:prstGeom prst="rect">
            <a:avLst/>
          </a:prstGeom>
          <a:noFill/>
          <a:ln>
            <a:noFill/>
          </a:ln>
        </p:spPr>
        <p:txBody>
          <a:bodyPr spcFirstLastPara="1" wrap="square" lIns="91425" tIns="45700" rIns="91425" bIns="45700" anchor="t" anchorCtr="0">
            <a:noAutofit/>
          </a:bodyPr>
          <a:lstStyle>
            <a:lvl1pPr marL="457200" lvl="0" indent="-355600" algn="l">
              <a:lnSpc>
                <a:spcPct val="120000"/>
              </a:lnSpc>
              <a:spcBef>
                <a:spcPts val="0"/>
              </a:spcBef>
              <a:spcAft>
                <a:spcPts val="0"/>
              </a:spcAft>
              <a:buSzPts val="2000"/>
              <a:buChar char="▪"/>
              <a:defRPr sz="2000"/>
            </a:lvl1pPr>
            <a:lvl2pPr marL="914400" lvl="1" indent="-342900" algn="l">
              <a:lnSpc>
                <a:spcPct val="120000"/>
              </a:lnSpc>
              <a:spcBef>
                <a:spcPts val="0"/>
              </a:spcBef>
              <a:spcAft>
                <a:spcPts val="0"/>
              </a:spcAft>
              <a:buSzPts val="1800"/>
              <a:buChar char="▪"/>
              <a:defRPr sz="1800"/>
            </a:lvl2pPr>
            <a:lvl3pPr marL="1371600" lvl="2" indent="-342900" algn="l">
              <a:lnSpc>
                <a:spcPct val="120000"/>
              </a:lnSpc>
              <a:spcBef>
                <a:spcPts val="0"/>
              </a:spcBef>
              <a:spcAft>
                <a:spcPts val="0"/>
              </a:spcAft>
              <a:buSzPts val="1800"/>
              <a:buChar char="•"/>
              <a:defRPr sz="1800"/>
            </a:lvl3pPr>
            <a:lvl4pPr marL="1828800" lvl="3" indent="-330200" algn="l">
              <a:lnSpc>
                <a:spcPct val="120000"/>
              </a:lnSpc>
              <a:spcBef>
                <a:spcPts val="0"/>
              </a:spcBef>
              <a:spcAft>
                <a:spcPts val="0"/>
              </a:spcAft>
              <a:buSzPts val="1600"/>
              <a:buChar char="•"/>
              <a:defRPr sz="1600"/>
            </a:lvl4pPr>
            <a:lvl5pPr marL="2286000" lvl="4" indent="-317500" algn="l">
              <a:lnSpc>
                <a:spcPct val="120000"/>
              </a:lnSpc>
              <a:spcBef>
                <a:spcPts val="0"/>
              </a:spcBef>
              <a:spcAft>
                <a:spcPts val="0"/>
              </a:spcAft>
              <a:buSzPts val="1400"/>
              <a:buChar char="•"/>
              <a:defRPr sz="14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6" name="Google Shape;166;p49"/>
          <p:cNvSpPr txBox="1">
            <a:spLocks noGrp="1"/>
          </p:cNvSpPr>
          <p:nvPr>
            <p:ph type="body" idx="6"/>
          </p:nvPr>
        </p:nvSpPr>
        <p:spPr>
          <a:xfrm>
            <a:off x="6314728" y="1901952"/>
            <a:ext cx="4288500" cy="1645800"/>
          </a:xfrm>
          <a:prstGeom prst="rect">
            <a:avLst/>
          </a:prstGeom>
          <a:noFill/>
          <a:ln>
            <a:noFill/>
          </a:ln>
        </p:spPr>
        <p:txBody>
          <a:bodyPr spcFirstLastPara="1" wrap="square" lIns="91425" tIns="45700" rIns="91425" bIns="45700" anchor="t" anchorCtr="0">
            <a:noAutofit/>
          </a:bodyPr>
          <a:lstStyle>
            <a:lvl1pPr marL="457200" lvl="0" indent="-355600" algn="l">
              <a:lnSpc>
                <a:spcPct val="120000"/>
              </a:lnSpc>
              <a:spcBef>
                <a:spcPts val="0"/>
              </a:spcBef>
              <a:spcAft>
                <a:spcPts val="0"/>
              </a:spcAft>
              <a:buSzPts val="2000"/>
              <a:buChar char="▪"/>
              <a:defRPr sz="2000"/>
            </a:lvl1pPr>
            <a:lvl2pPr marL="914400" lvl="1" indent="-342900" algn="l">
              <a:lnSpc>
                <a:spcPct val="120000"/>
              </a:lnSpc>
              <a:spcBef>
                <a:spcPts val="0"/>
              </a:spcBef>
              <a:spcAft>
                <a:spcPts val="0"/>
              </a:spcAft>
              <a:buSzPts val="1800"/>
              <a:buChar char="▪"/>
              <a:defRPr sz="1800"/>
            </a:lvl2pPr>
            <a:lvl3pPr marL="1371600" lvl="2" indent="-342900" algn="l">
              <a:lnSpc>
                <a:spcPct val="120000"/>
              </a:lnSpc>
              <a:spcBef>
                <a:spcPts val="0"/>
              </a:spcBef>
              <a:spcAft>
                <a:spcPts val="0"/>
              </a:spcAft>
              <a:buSzPts val="1800"/>
              <a:buChar char="•"/>
              <a:defRPr sz="1800"/>
            </a:lvl3pPr>
            <a:lvl4pPr marL="1828800" lvl="3" indent="-330200" algn="l">
              <a:lnSpc>
                <a:spcPct val="120000"/>
              </a:lnSpc>
              <a:spcBef>
                <a:spcPts val="0"/>
              </a:spcBef>
              <a:spcAft>
                <a:spcPts val="0"/>
              </a:spcAft>
              <a:buSzPts val="1600"/>
              <a:buChar char="•"/>
              <a:defRPr sz="1600"/>
            </a:lvl4pPr>
            <a:lvl5pPr marL="2286000" lvl="4" indent="-317500" algn="l">
              <a:lnSpc>
                <a:spcPct val="120000"/>
              </a:lnSpc>
              <a:spcBef>
                <a:spcPts val="0"/>
              </a:spcBef>
              <a:spcAft>
                <a:spcPts val="0"/>
              </a:spcAft>
              <a:buSzPts val="1400"/>
              <a:buChar char="•"/>
              <a:defRPr sz="14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7" name="Google Shape;167;p49"/>
          <p:cNvSpPr txBox="1">
            <a:spLocks noGrp="1"/>
          </p:cNvSpPr>
          <p:nvPr>
            <p:ph type="body" idx="7"/>
          </p:nvPr>
        </p:nvSpPr>
        <p:spPr>
          <a:xfrm>
            <a:off x="1570690" y="4242816"/>
            <a:ext cx="4343400" cy="1645800"/>
          </a:xfrm>
          <a:prstGeom prst="rect">
            <a:avLst/>
          </a:prstGeom>
          <a:noFill/>
          <a:ln>
            <a:noFill/>
          </a:ln>
        </p:spPr>
        <p:txBody>
          <a:bodyPr spcFirstLastPara="1" wrap="square" lIns="91425" tIns="45700" rIns="91425" bIns="45700" anchor="t" anchorCtr="0">
            <a:noAutofit/>
          </a:bodyPr>
          <a:lstStyle>
            <a:lvl1pPr marL="457200" lvl="0" indent="-355600" algn="l">
              <a:lnSpc>
                <a:spcPct val="120000"/>
              </a:lnSpc>
              <a:spcBef>
                <a:spcPts val="0"/>
              </a:spcBef>
              <a:spcAft>
                <a:spcPts val="0"/>
              </a:spcAft>
              <a:buSzPts val="2000"/>
              <a:buChar char="▪"/>
              <a:defRPr sz="2000"/>
            </a:lvl1pPr>
            <a:lvl2pPr marL="914400" lvl="1" indent="-342900" algn="l">
              <a:lnSpc>
                <a:spcPct val="120000"/>
              </a:lnSpc>
              <a:spcBef>
                <a:spcPts val="0"/>
              </a:spcBef>
              <a:spcAft>
                <a:spcPts val="0"/>
              </a:spcAft>
              <a:buSzPts val="1800"/>
              <a:buChar char="▪"/>
              <a:defRPr sz="1800"/>
            </a:lvl2pPr>
            <a:lvl3pPr marL="1371600" lvl="2" indent="-342900" algn="l">
              <a:lnSpc>
                <a:spcPct val="120000"/>
              </a:lnSpc>
              <a:spcBef>
                <a:spcPts val="0"/>
              </a:spcBef>
              <a:spcAft>
                <a:spcPts val="0"/>
              </a:spcAft>
              <a:buSzPts val="1800"/>
              <a:buChar char="•"/>
              <a:defRPr sz="1800"/>
            </a:lvl3pPr>
            <a:lvl4pPr marL="1828800" lvl="3" indent="-330200" algn="l">
              <a:lnSpc>
                <a:spcPct val="120000"/>
              </a:lnSpc>
              <a:spcBef>
                <a:spcPts val="0"/>
              </a:spcBef>
              <a:spcAft>
                <a:spcPts val="0"/>
              </a:spcAft>
              <a:buSzPts val="1600"/>
              <a:buChar char="•"/>
              <a:defRPr sz="1600"/>
            </a:lvl4pPr>
            <a:lvl5pPr marL="2286000" lvl="4" indent="-317500" algn="l">
              <a:lnSpc>
                <a:spcPct val="120000"/>
              </a:lnSpc>
              <a:spcBef>
                <a:spcPts val="0"/>
              </a:spcBef>
              <a:spcAft>
                <a:spcPts val="0"/>
              </a:spcAft>
              <a:buSzPts val="1400"/>
              <a:buChar char="•"/>
              <a:defRPr sz="14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8" name="Google Shape;168;p49"/>
          <p:cNvSpPr txBox="1">
            <a:spLocks noGrp="1"/>
          </p:cNvSpPr>
          <p:nvPr>
            <p:ph type="body" idx="8"/>
          </p:nvPr>
        </p:nvSpPr>
        <p:spPr>
          <a:xfrm>
            <a:off x="6313992" y="4242816"/>
            <a:ext cx="4288500" cy="1645800"/>
          </a:xfrm>
          <a:prstGeom prst="rect">
            <a:avLst/>
          </a:prstGeom>
          <a:noFill/>
          <a:ln>
            <a:noFill/>
          </a:ln>
        </p:spPr>
        <p:txBody>
          <a:bodyPr spcFirstLastPara="1" wrap="square" lIns="91425" tIns="45700" rIns="91425" bIns="45700" anchor="t" anchorCtr="0">
            <a:noAutofit/>
          </a:bodyPr>
          <a:lstStyle>
            <a:lvl1pPr marL="457200" lvl="0" indent="-355600" algn="l">
              <a:lnSpc>
                <a:spcPct val="120000"/>
              </a:lnSpc>
              <a:spcBef>
                <a:spcPts val="0"/>
              </a:spcBef>
              <a:spcAft>
                <a:spcPts val="0"/>
              </a:spcAft>
              <a:buSzPts val="2000"/>
              <a:buChar char="▪"/>
              <a:defRPr sz="2000"/>
            </a:lvl1pPr>
            <a:lvl2pPr marL="914400" lvl="1" indent="-342900" algn="l">
              <a:lnSpc>
                <a:spcPct val="120000"/>
              </a:lnSpc>
              <a:spcBef>
                <a:spcPts val="0"/>
              </a:spcBef>
              <a:spcAft>
                <a:spcPts val="0"/>
              </a:spcAft>
              <a:buSzPts val="1800"/>
              <a:buChar char="▪"/>
              <a:defRPr sz="1800"/>
            </a:lvl2pPr>
            <a:lvl3pPr marL="1371600" lvl="2" indent="-342900" algn="l">
              <a:lnSpc>
                <a:spcPct val="120000"/>
              </a:lnSpc>
              <a:spcBef>
                <a:spcPts val="0"/>
              </a:spcBef>
              <a:spcAft>
                <a:spcPts val="0"/>
              </a:spcAft>
              <a:buSzPts val="1800"/>
              <a:buChar char="•"/>
              <a:defRPr sz="1800"/>
            </a:lvl3pPr>
            <a:lvl4pPr marL="1828800" lvl="3" indent="-330200" algn="l">
              <a:lnSpc>
                <a:spcPct val="120000"/>
              </a:lnSpc>
              <a:spcBef>
                <a:spcPts val="0"/>
              </a:spcBef>
              <a:spcAft>
                <a:spcPts val="0"/>
              </a:spcAft>
              <a:buSzPts val="1600"/>
              <a:buChar char="•"/>
              <a:defRPr sz="1600"/>
            </a:lvl4pPr>
            <a:lvl5pPr marL="2286000" lvl="4" indent="-317500" algn="l">
              <a:lnSpc>
                <a:spcPct val="120000"/>
              </a:lnSpc>
              <a:spcBef>
                <a:spcPts val="0"/>
              </a:spcBef>
              <a:spcAft>
                <a:spcPts val="0"/>
              </a:spcAft>
              <a:buSzPts val="1400"/>
              <a:buChar char="•"/>
              <a:defRPr sz="14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2] Title, No Subtitle">
  <p:cSld name="Title Slide – Without Subtitle">
    <p:bg>
      <p:bgPr>
        <a:solidFill>
          <a:srgbClr val="E3E3E3"/>
        </a:solidFill>
        <a:effectLst/>
      </p:bgPr>
    </p:bg>
    <p:spTree>
      <p:nvGrpSpPr>
        <p:cNvPr id="1" name="Shape 23"/>
        <p:cNvGrpSpPr/>
        <p:nvPr/>
      </p:nvGrpSpPr>
      <p:grpSpPr>
        <a:xfrm>
          <a:off x="0" y="0"/>
          <a:ext cx="0" cy="0"/>
          <a:chOff x="0" y="0"/>
          <a:chExt cx="0" cy="0"/>
        </a:xfrm>
      </p:grpSpPr>
      <p:sp>
        <p:nvSpPr>
          <p:cNvPr id="24" name="Google Shape;24;p32"/>
          <p:cNvSpPr/>
          <p:nvPr/>
        </p:nvSpPr>
        <p:spPr>
          <a:xfrm>
            <a:off x="1170432" y="887902"/>
            <a:ext cx="8821200" cy="43776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Calibri"/>
              <a:ea typeface="Calibri"/>
              <a:cs typeface="Calibri"/>
              <a:sym typeface="Calibri"/>
            </a:endParaRPr>
          </a:p>
        </p:txBody>
      </p:sp>
      <p:pic>
        <p:nvPicPr>
          <p:cNvPr id="25" name="Google Shape;25;p32"/>
          <p:cNvPicPr preferRelativeResize="0"/>
          <p:nvPr/>
        </p:nvPicPr>
        <p:blipFill rotWithShape="1">
          <a:blip r:embed="rId2">
            <a:alphaModFix/>
          </a:blip>
          <a:srcRect/>
          <a:stretch/>
        </p:blipFill>
        <p:spPr>
          <a:xfrm>
            <a:off x="9632375" y="3089918"/>
            <a:ext cx="1991737" cy="2782663"/>
          </a:xfrm>
          <a:prstGeom prst="rect">
            <a:avLst/>
          </a:prstGeom>
          <a:noFill/>
          <a:ln>
            <a:noFill/>
          </a:ln>
        </p:spPr>
      </p:pic>
      <p:sp>
        <p:nvSpPr>
          <p:cNvPr id="26" name="Google Shape;26;p32"/>
          <p:cNvSpPr/>
          <p:nvPr/>
        </p:nvSpPr>
        <p:spPr>
          <a:xfrm>
            <a:off x="886881" y="603802"/>
            <a:ext cx="284100" cy="284100"/>
          </a:xfrm>
          <a:prstGeom prst="rect">
            <a:avLst/>
          </a:prstGeom>
          <a:solidFill>
            <a:srgbClr val="B212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 name="Google Shape;27;p32"/>
          <p:cNvPicPr preferRelativeResize="0"/>
          <p:nvPr/>
        </p:nvPicPr>
        <p:blipFill rotWithShape="1">
          <a:blip r:embed="rId3">
            <a:alphaModFix/>
          </a:blip>
          <a:srcRect/>
          <a:stretch/>
        </p:blipFill>
        <p:spPr>
          <a:xfrm>
            <a:off x="10602528" y="6025896"/>
            <a:ext cx="1430146" cy="754362"/>
          </a:xfrm>
          <a:prstGeom prst="rect">
            <a:avLst/>
          </a:prstGeom>
          <a:noFill/>
          <a:ln>
            <a:noFill/>
          </a:ln>
        </p:spPr>
      </p:pic>
      <p:pic>
        <p:nvPicPr>
          <p:cNvPr id="28" name="Google Shape;28;p32"/>
          <p:cNvPicPr preferRelativeResize="0"/>
          <p:nvPr/>
        </p:nvPicPr>
        <p:blipFill rotWithShape="1">
          <a:blip r:embed="rId4">
            <a:alphaModFix/>
          </a:blip>
          <a:srcRect/>
          <a:stretch/>
        </p:blipFill>
        <p:spPr>
          <a:xfrm>
            <a:off x="0" y="5836450"/>
            <a:ext cx="12192001" cy="282000"/>
          </a:xfrm>
          <a:prstGeom prst="rect">
            <a:avLst/>
          </a:prstGeom>
          <a:noFill/>
          <a:ln>
            <a:noFill/>
          </a:ln>
        </p:spPr>
      </p:pic>
      <p:sp>
        <p:nvSpPr>
          <p:cNvPr id="29" name="Google Shape;29;p32"/>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666666"/>
                </a:solidFill>
                <a:latin typeface="Roboto"/>
                <a:ea typeface="Roboto"/>
                <a:cs typeface="Roboto"/>
                <a:sym typeface="Roboto"/>
              </a:rPr>
              <a:t>Kempelen Institute of Intelligent Technologies</a:t>
            </a:r>
            <a:endParaRPr sz="1170" b="0" i="0" u="none" strike="noStrike" cap="none">
              <a:solidFill>
                <a:srgbClr val="666666"/>
              </a:solidFill>
              <a:latin typeface="Roboto"/>
              <a:ea typeface="Roboto"/>
              <a:cs typeface="Roboto"/>
              <a:sym typeface="Roboto"/>
            </a:endParaRPr>
          </a:p>
        </p:txBody>
      </p:sp>
      <p:sp>
        <p:nvSpPr>
          <p:cNvPr id="30" name="Google Shape;30;p32"/>
          <p:cNvSpPr txBox="1">
            <a:spLocks noGrp="1"/>
          </p:cNvSpPr>
          <p:nvPr>
            <p:ph type="title"/>
          </p:nvPr>
        </p:nvSpPr>
        <p:spPr>
          <a:xfrm>
            <a:off x="1609344" y="1664208"/>
            <a:ext cx="7498200" cy="21396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7300">
                <a:solidFill>
                  <a:srgbClr val="3A222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body" idx="1"/>
          </p:nvPr>
        </p:nvSpPr>
        <p:spPr>
          <a:xfrm>
            <a:off x="5532120" y="4123944"/>
            <a:ext cx="3840600" cy="448200"/>
          </a:xfrm>
          <a:prstGeom prst="rect">
            <a:avLst/>
          </a:prstGeom>
          <a:noFill/>
          <a:ln>
            <a:noFill/>
          </a:ln>
        </p:spPr>
        <p:txBody>
          <a:bodyPr spcFirstLastPara="1" wrap="square" lIns="91425" tIns="45700" rIns="91425" bIns="45700" anchor="t" anchorCtr="0">
            <a:noAutofit/>
          </a:bodyPr>
          <a:lstStyle>
            <a:lvl1pPr marL="457200" lvl="0" indent="-228600" algn="r">
              <a:lnSpc>
                <a:spcPct val="120000"/>
              </a:lnSpc>
              <a:spcBef>
                <a:spcPts val="0"/>
              </a:spcBef>
              <a:spcAft>
                <a:spcPts val="0"/>
              </a:spcAft>
              <a:buSzPts val="2000"/>
              <a:buNone/>
              <a:defRPr sz="200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32"/>
          <p:cNvSpPr txBox="1">
            <a:spLocks noGrp="1"/>
          </p:cNvSpPr>
          <p:nvPr>
            <p:ph type="body" idx="2"/>
          </p:nvPr>
        </p:nvSpPr>
        <p:spPr>
          <a:xfrm>
            <a:off x="6665976" y="4526280"/>
            <a:ext cx="2697600" cy="676800"/>
          </a:xfrm>
          <a:prstGeom prst="rect">
            <a:avLst/>
          </a:prstGeom>
          <a:noFill/>
          <a:ln>
            <a:noFill/>
          </a:ln>
        </p:spPr>
        <p:txBody>
          <a:bodyPr spcFirstLastPara="1" wrap="square" lIns="91425" tIns="45700" rIns="91425" bIns="45700" anchor="t" anchorCtr="0">
            <a:normAutofit/>
          </a:bodyPr>
          <a:lstStyle>
            <a:lvl1pPr marL="457200" lvl="0" indent="-228600" algn="r">
              <a:lnSpc>
                <a:spcPct val="120000"/>
              </a:lnSpc>
              <a:spcBef>
                <a:spcPts val="0"/>
              </a:spcBef>
              <a:spcAft>
                <a:spcPts val="0"/>
              </a:spcAft>
              <a:buSzPts val="1200"/>
              <a:buNone/>
              <a:defRPr sz="120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1] Conclusion Variant 3">
  <p:cSld name="Conclusion variant 3_1">
    <p:spTree>
      <p:nvGrpSpPr>
        <p:cNvPr id="1" name="Shape 169"/>
        <p:cNvGrpSpPr/>
        <p:nvPr/>
      </p:nvGrpSpPr>
      <p:grpSpPr>
        <a:xfrm>
          <a:off x="0" y="0"/>
          <a:ext cx="0" cy="0"/>
          <a:chOff x="0" y="0"/>
          <a:chExt cx="0" cy="0"/>
        </a:xfrm>
      </p:grpSpPr>
      <p:sp>
        <p:nvSpPr>
          <p:cNvPr id="170" name="Google Shape;170;p50"/>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171" name="Google Shape;171;p50"/>
          <p:cNvPicPr preferRelativeResize="0"/>
          <p:nvPr/>
        </p:nvPicPr>
        <p:blipFill rotWithShape="1">
          <a:blip r:embed="rId2">
            <a:alphaModFix/>
          </a:blip>
          <a:srcRect/>
          <a:stretch/>
        </p:blipFill>
        <p:spPr>
          <a:xfrm>
            <a:off x="10602528" y="6025896"/>
            <a:ext cx="1430146" cy="754362"/>
          </a:xfrm>
          <a:prstGeom prst="rect">
            <a:avLst/>
          </a:prstGeom>
          <a:noFill/>
          <a:ln>
            <a:noFill/>
          </a:ln>
        </p:spPr>
      </p:pic>
      <p:cxnSp>
        <p:nvCxnSpPr>
          <p:cNvPr id="172" name="Google Shape;172;p50"/>
          <p:cNvCxnSpPr/>
          <p:nvPr/>
        </p:nvCxnSpPr>
        <p:spPr>
          <a:xfrm>
            <a:off x="1170980" y="6286188"/>
            <a:ext cx="0" cy="276900"/>
          </a:xfrm>
          <a:prstGeom prst="straightConnector1">
            <a:avLst/>
          </a:prstGeom>
          <a:noFill/>
          <a:ln w="12700" cap="flat" cmpd="sng">
            <a:solidFill>
              <a:srgbClr val="D0CECE"/>
            </a:solidFill>
            <a:prstDash val="solid"/>
            <a:miter lim="800000"/>
            <a:headEnd type="none" w="sm" len="sm"/>
            <a:tailEnd type="none" w="sm" len="sm"/>
          </a:ln>
        </p:spPr>
      </p:cxnSp>
      <p:sp>
        <p:nvSpPr>
          <p:cNvPr id="173" name="Google Shape;173;p50"/>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888888"/>
                </a:solidFill>
                <a:latin typeface="Roboto"/>
                <a:ea typeface="Roboto"/>
                <a:cs typeface="Roboto"/>
                <a:sym typeface="Roboto"/>
              </a:rPr>
              <a:t>Kempelen Institute of Intelligent Technologies</a:t>
            </a:r>
            <a:endParaRPr sz="1170" b="0" i="0" u="none" strike="noStrike" cap="none">
              <a:solidFill>
                <a:srgbClr val="888888"/>
              </a:solidFill>
              <a:latin typeface="Roboto"/>
              <a:ea typeface="Roboto"/>
              <a:cs typeface="Roboto"/>
              <a:sym typeface="Roboto"/>
            </a:endParaRPr>
          </a:p>
        </p:txBody>
      </p:sp>
      <p:sp>
        <p:nvSpPr>
          <p:cNvPr id="174" name="Google Shape;174;p50"/>
          <p:cNvSpPr txBox="1">
            <a:spLocks noGrp="1"/>
          </p:cNvSpPr>
          <p:nvPr>
            <p:ph type="title"/>
          </p:nvPr>
        </p:nvSpPr>
        <p:spPr>
          <a:xfrm>
            <a:off x="1572768" y="365760"/>
            <a:ext cx="9034200" cy="822900"/>
          </a:xfrm>
          <a:prstGeom prst="rect">
            <a:avLst/>
          </a:prstGeom>
          <a:noFill/>
          <a:ln>
            <a:noFill/>
          </a:ln>
        </p:spPr>
        <p:txBody>
          <a:bodyPr spcFirstLastPara="1" wrap="square" lIns="91425" tIns="45700" rIns="91425" bIns="45700" anchor="b" anchorCtr="0">
            <a:normAutofit/>
          </a:bodyPr>
          <a:lstStyle>
            <a:lvl1pPr lvl="0" algn="l">
              <a:lnSpc>
                <a:spcPct val="114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50"/>
          <p:cNvSpPr txBox="1">
            <a:spLocks noGrp="1"/>
          </p:cNvSpPr>
          <p:nvPr>
            <p:ph type="body" idx="1"/>
          </p:nvPr>
        </p:nvSpPr>
        <p:spPr>
          <a:xfrm>
            <a:off x="667512" y="1316736"/>
            <a:ext cx="3355800" cy="46620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0"/>
              </a:spcBef>
              <a:spcAft>
                <a:spcPts val="0"/>
              </a:spcAft>
              <a:buSzPts val="2300"/>
              <a:buNone/>
              <a:defRPr sz="23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6" name="Google Shape;176;p50"/>
          <p:cNvSpPr txBox="1">
            <a:spLocks noGrp="1"/>
          </p:cNvSpPr>
          <p:nvPr>
            <p:ph type="body" idx="2"/>
          </p:nvPr>
        </p:nvSpPr>
        <p:spPr>
          <a:xfrm>
            <a:off x="4411980" y="1316736"/>
            <a:ext cx="3355800" cy="46620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0"/>
              </a:spcBef>
              <a:spcAft>
                <a:spcPts val="0"/>
              </a:spcAft>
              <a:buSzPts val="2300"/>
              <a:buNone/>
              <a:defRPr sz="23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7" name="Google Shape;177;p50"/>
          <p:cNvSpPr txBox="1">
            <a:spLocks noGrp="1"/>
          </p:cNvSpPr>
          <p:nvPr>
            <p:ph type="body" idx="3"/>
          </p:nvPr>
        </p:nvSpPr>
        <p:spPr>
          <a:xfrm>
            <a:off x="8165592" y="1316736"/>
            <a:ext cx="3355800" cy="46620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0"/>
              </a:spcBef>
              <a:spcAft>
                <a:spcPts val="0"/>
              </a:spcAft>
              <a:buSzPts val="2300"/>
              <a:buNone/>
              <a:defRPr sz="23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8" name="Google Shape;178;p50"/>
          <p:cNvSpPr txBox="1">
            <a:spLocks noGrp="1"/>
          </p:cNvSpPr>
          <p:nvPr>
            <p:ph type="body" idx="4"/>
          </p:nvPr>
        </p:nvSpPr>
        <p:spPr>
          <a:xfrm>
            <a:off x="667512" y="3666744"/>
            <a:ext cx="3355800" cy="46620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0"/>
              </a:spcBef>
              <a:spcAft>
                <a:spcPts val="0"/>
              </a:spcAft>
              <a:buSzPts val="2300"/>
              <a:buNone/>
              <a:defRPr sz="23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9" name="Google Shape;179;p50"/>
          <p:cNvSpPr txBox="1">
            <a:spLocks noGrp="1"/>
          </p:cNvSpPr>
          <p:nvPr>
            <p:ph type="body" idx="5"/>
          </p:nvPr>
        </p:nvSpPr>
        <p:spPr>
          <a:xfrm>
            <a:off x="4411980" y="3666744"/>
            <a:ext cx="3355800" cy="46620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0"/>
              </a:spcBef>
              <a:spcAft>
                <a:spcPts val="0"/>
              </a:spcAft>
              <a:buSzPts val="2300"/>
              <a:buNone/>
              <a:defRPr sz="23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0" name="Google Shape;180;p50"/>
          <p:cNvSpPr txBox="1">
            <a:spLocks noGrp="1"/>
          </p:cNvSpPr>
          <p:nvPr>
            <p:ph type="body" idx="6"/>
          </p:nvPr>
        </p:nvSpPr>
        <p:spPr>
          <a:xfrm>
            <a:off x="8165592" y="3666744"/>
            <a:ext cx="3355800" cy="46620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0"/>
              </a:spcBef>
              <a:spcAft>
                <a:spcPts val="0"/>
              </a:spcAft>
              <a:buSzPts val="2300"/>
              <a:buNone/>
              <a:defRPr sz="23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1" name="Google Shape;181;p50"/>
          <p:cNvSpPr txBox="1">
            <a:spLocks noGrp="1"/>
          </p:cNvSpPr>
          <p:nvPr>
            <p:ph type="body" idx="7"/>
          </p:nvPr>
        </p:nvSpPr>
        <p:spPr>
          <a:xfrm>
            <a:off x="667512" y="1901952"/>
            <a:ext cx="3355800" cy="1645800"/>
          </a:xfrm>
          <a:prstGeom prst="rect">
            <a:avLst/>
          </a:prstGeom>
          <a:noFill/>
          <a:ln>
            <a:noFill/>
          </a:ln>
        </p:spPr>
        <p:txBody>
          <a:bodyPr spcFirstLastPara="1" wrap="square" lIns="91425" tIns="45700" rIns="91425" bIns="45700" anchor="t" anchorCtr="0">
            <a:noAutofit/>
          </a:bodyPr>
          <a:lstStyle>
            <a:lvl1pPr marL="457200" lvl="0" indent="-355600" algn="l">
              <a:lnSpc>
                <a:spcPct val="120000"/>
              </a:lnSpc>
              <a:spcBef>
                <a:spcPts val="0"/>
              </a:spcBef>
              <a:spcAft>
                <a:spcPts val="0"/>
              </a:spcAft>
              <a:buSzPts val="2000"/>
              <a:buChar char="▪"/>
              <a:defRPr sz="2000"/>
            </a:lvl1pPr>
            <a:lvl2pPr marL="914400" lvl="1" indent="-342900" algn="l">
              <a:lnSpc>
                <a:spcPct val="120000"/>
              </a:lnSpc>
              <a:spcBef>
                <a:spcPts val="0"/>
              </a:spcBef>
              <a:spcAft>
                <a:spcPts val="0"/>
              </a:spcAft>
              <a:buSzPts val="1800"/>
              <a:buChar char="▪"/>
              <a:defRPr sz="1800"/>
            </a:lvl2pPr>
            <a:lvl3pPr marL="1371600" lvl="2" indent="-342900" algn="l">
              <a:lnSpc>
                <a:spcPct val="120000"/>
              </a:lnSpc>
              <a:spcBef>
                <a:spcPts val="0"/>
              </a:spcBef>
              <a:spcAft>
                <a:spcPts val="0"/>
              </a:spcAft>
              <a:buSzPts val="1800"/>
              <a:buChar char="•"/>
              <a:defRPr sz="1800"/>
            </a:lvl3pPr>
            <a:lvl4pPr marL="1828800" lvl="3" indent="-330200" algn="l">
              <a:lnSpc>
                <a:spcPct val="120000"/>
              </a:lnSpc>
              <a:spcBef>
                <a:spcPts val="0"/>
              </a:spcBef>
              <a:spcAft>
                <a:spcPts val="0"/>
              </a:spcAft>
              <a:buSzPts val="1600"/>
              <a:buChar char="•"/>
              <a:defRPr sz="1600"/>
            </a:lvl4pPr>
            <a:lvl5pPr marL="2286000" lvl="4" indent="-317500" algn="l">
              <a:lnSpc>
                <a:spcPct val="120000"/>
              </a:lnSpc>
              <a:spcBef>
                <a:spcPts val="0"/>
              </a:spcBef>
              <a:spcAft>
                <a:spcPts val="0"/>
              </a:spcAft>
              <a:buSzPts val="1400"/>
              <a:buChar char="•"/>
              <a:defRPr sz="14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2" name="Google Shape;182;p50"/>
          <p:cNvSpPr txBox="1">
            <a:spLocks noGrp="1"/>
          </p:cNvSpPr>
          <p:nvPr>
            <p:ph type="body" idx="8"/>
          </p:nvPr>
        </p:nvSpPr>
        <p:spPr>
          <a:xfrm>
            <a:off x="4411980" y="1901952"/>
            <a:ext cx="3355800" cy="1645800"/>
          </a:xfrm>
          <a:prstGeom prst="rect">
            <a:avLst/>
          </a:prstGeom>
          <a:noFill/>
          <a:ln>
            <a:noFill/>
          </a:ln>
        </p:spPr>
        <p:txBody>
          <a:bodyPr spcFirstLastPara="1" wrap="square" lIns="91425" tIns="45700" rIns="91425" bIns="45700" anchor="t" anchorCtr="0">
            <a:noAutofit/>
          </a:bodyPr>
          <a:lstStyle>
            <a:lvl1pPr marL="457200" lvl="0" indent="-355600" algn="l">
              <a:lnSpc>
                <a:spcPct val="120000"/>
              </a:lnSpc>
              <a:spcBef>
                <a:spcPts val="0"/>
              </a:spcBef>
              <a:spcAft>
                <a:spcPts val="0"/>
              </a:spcAft>
              <a:buSzPts val="2000"/>
              <a:buChar char="▪"/>
              <a:defRPr sz="2000"/>
            </a:lvl1pPr>
            <a:lvl2pPr marL="914400" lvl="1" indent="-342900" algn="l">
              <a:lnSpc>
                <a:spcPct val="120000"/>
              </a:lnSpc>
              <a:spcBef>
                <a:spcPts val="0"/>
              </a:spcBef>
              <a:spcAft>
                <a:spcPts val="0"/>
              </a:spcAft>
              <a:buSzPts val="1800"/>
              <a:buChar char="▪"/>
              <a:defRPr sz="1800"/>
            </a:lvl2pPr>
            <a:lvl3pPr marL="1371600" lvl="2" indent="-342900" algn="l">
              <a:lnSpc>
                <a:spcPct val="120000"/>
              </a:lnSpc>
              <a:spcBef>
                <a:spcPts val="0"/>
              </a:spcBef>
              <a:spcAft>
                <a:spcPts val="0"/>
              </a:spcAft>
              <a:buSzPts val="1800"/>
              <a:buChar char="•"/>
              <a:defRPr sz="1800"/>
            </a:lvl3pPr>
            <a:lvl4pPr marL="1828800" lvl="3" indent="-330200" algn="l">
              <a:lnSpc>
                <a:spcPct val="120000"/>
              </a:lnSpc>
              <a:spcBef>
                <a:spcPts val="0"/>
              </a:spcBef>
              <a:spcAft>
                <a:spcPts val="0"/>
              </a:spcAft>
              <a:buSzPts val="1600"/>
              <a:buChar char="•"/>
              <a:defRPr sz="1600"/>
            </a:lvl4pPr>
            <a:lvl5pPr marL="2286000" lvl="4" indent="-317500" algn="l">
              <a:lnSpc>
                <a:spcPct val="120000"/>
              </a:lnSpc>
              <a:spcBef>
                <a:spcPts val="0"/>
              </a:spcBef>
              <a:spcAft>
                <a:spcPts val="0"/>
              </a:spcAft>
              <a:buSzPts val="1400"/>
              <a:buChar char="•"/>
              <a:defRPr sz="14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3" name="Google Shape;183;p50"/>
          <p:cNvSpPr txBox="1">
            <a:spLocks noGrp="1"/>
          </p:cNvSpPr>
          <p:nvPr>
            <p:ph type="body" idx="9"/>
          </p:nvPr>
        </p:nvSpPr>
        <p:spPr>
          <a:xfrm>
            <a:off x="8165592" y="1901952"/>
            <a:ext cx="3355800" cy="1645800"/>
          </a:xfrm>
          <a:prstGeom prst="rect">
            <a:avLst/>
          </a:prstGeom>
          <a:noFill/>
          <a:ln>
            <a:noFill/>
          </a:ln>
        </p:spPr>
        <p:txBody>
          <a:bodyPr spcFirstLastPara="1" wrap="square" lIns="91425" tIns="45700" rIns="91425" bIns="45700" anchor="t" anchorCtr="0">
            <a:noAutofit/>
          </a:bodyPr>
          <a:lstStyle>
            <a:lvl1pPr marL="457200" lvl="0" indent="-355600" algn="l">
              <a:lnSpc>
                <a:spcPct val="120000"/>
              </a:lnSpc>
              <a:spcBef>
                <a:spcPts val="0"/>
              </a:spcBef>
              <a:spcAft>
                <a:spcPts val="0"/>
              </a:spcAft>
              <a:buSzPts val="2000"/>
              <a:buChar char="▪"/>
              <a:defRPr sz="2000"/>
            </a:lvl1pPr>
            <a:lvl2pPr marL="914400" lvl="1" indent="-342900" algn="l">
              <a:lnSpc>
                <a:spcPct val="120000"/>
              </a:lnSpc>
              <a:spcBef>
                <a:spcPts val="0"/>
              </a:spcBef>
              <a:spcAft>
                <a:spcPts val="0"/>
              </a:spcAft>
              <a:buSzPts val="1800"/>
              <a:buChar char="▪"/>
              <a:defRPr sz="1800"/>
            </a:lvl2pPr>
            <a:lvl3pPr marL="1371600" lvl="2" indent="-342900" algn="l">
              <a:lnSpc>
                <a:spcPct val="120000"/>
              </a:lnSpc>
              <a:spcBef>
                <a:spcPts val="0"/>
              </a:spcBef>
              <a:spcAft>
                <a:spcPts val="0"/>
              </a:spcAft>
              <a:buSzPts val="1800"/>
              <a:buChar char="•"/>
              <a:defRPr sz="1800"/>
            </a:lvl3pPr>
            <a:lvl4pPr marL="1828800" lvl="3" indent="-330200" algn="l">
              <a:lnSpc>
                <a:spcPct val="120000"/>
              </a:lnSpc>
              <a:spcBef>
                <a:spcPts val="0"/>
              </a:spcBef>
              <a:spcAft>
                <a:spcPts val="0"/>
              </a:spcAft>
              <a:buSzPts val="1600"/>
              <a:buChar char="•"/>
              <a:defRPr sz="1600"/>
            </a:lvl4pPr>
            <a:lvl5pPr marL="2286000" lvl="4" indent="-317500" algn="l">
              <a:lnSpc>
                <a:spcPct val="120000"/>
              </a:lnSpc>
              <a:spcBef>
                <a:spcPts val="0"/>
              </a:spcBef>
              <a:spcAft>
                <a:spcPts val="0"/>
              </a:spcAft>
              <a:buSzPts val="1400"/>
              <a:buChar char="•"/>
              <a:defRPr sz="14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2] Content, First Level Not Bulleted">
  <p:cSld name="CUSTOM">
    <p:spTree>
      <p:nvGrpSpPr>
        <p:cNvPr id="1" name="Shape 184"/>
        <p:cNvGrpSpPr/>
        <p:nvPr/>
      </p:nvGrpSpPr>
      <p:grpSpPr>
        <a:xfrm>
          <a:off x="0" y="0"/>
          <a:ext cx="0" cy="0"/>
          <a:chOff x="0" y="0"/>
          <a:chExt cx="0" cy="0"/>
        </a:xfrm>
      </p:grpSpPr>
      <p:sp>
        <p:nvSpPr>
          <p:cNvPr id="185" name="Google Shape;185;p51"/>
          <p:cNvSpPr txBox="1">
            <a:spLocks noGrp="1"/>
          </p:cNvSpPr>
          <p:nvPr>
            <p:ph type="title"/>
          </p:nvPr>
        </p:nvSpPr>
        <p:spPr>
          <a:xfrm>
            <a:off x="1170432" y="800100"/>
            <a:ext cx="9116700" cy="1156800"/>
          </a:xfrm>
          <a:prstGeom prst="rect">
            <a:avLst/>
          </a:prstGeom>
          <a:noFill/>
          <a:ln>
            <a:noFill/>
          </a:ln>
        </p:spPr>
        <p:txBody>
          <a:bodyPr spcFirstLastPara="1" wrap="square" lIns="91425" tIns="45700" rIns="91425" bIns="45700" anchor="t" anchorCtr="0">
            <a:normAutofit/>
          </a:bodyPr>
          <a:lstStyle>
            <a:lvl1pPr marR="0" lvl="0" algn="l">
              <a:lnSpc>
                <a:spcPct val="114000"/>
              </a:lnSpc>
              <a:spcBef>
                <a:spcPts val="0"/>
              </a:spcBef>
              <a:spcAft>
                <a:spcPts val="0"/>
              </a:spcAft>
              <a:buSzPts val="1400"/>
              <a:buNone/>
              <a:defRPr sz="3000" b="1" i="0" u="none" strike="noStrike" cap="none">
                <a:solidFill>
                  <a:srgbClr val="B21230"/>
                </a:solidFill>
                <a:latin typeface="Hammersmith One"/>
                <a:ea typeface="Hammersmith One"/>
                <a:cs typeface="Hammersmith One"/>
                <a:sym typeface="Hammersmith One"/>
              </a:defRPr>
            </a:lvl1pPr>
            <a:lvl2pPr marR="0" lvl="1"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6" name="Google Shape;186;p51"/>
          <p:cNvSpPr txBox="1">
            <a:spLocks noGrp="1"/>
          </p:cNvSpPr>
          <p:nvPr>
            <p:ph type="body" idx="1"/>
          </p:nvPr>
        </p:nvSpPr>
        <p:spPr>
          <a:xfrm>
            <a:off x="1170425" y="1956825"/>
            <a:ext cx="9345300" cy="3721500"/>
          </a:xfrm>
          <a:prstGeom prst="rect">
            <a:avLst/>
          </a:prstGeom>
          <a:noFill/>
          <a:ln>
            <a:noFill/>
          </a:ln>
        </p:spPr>
        <p:txBody>
          <a:bodyPr spcFirstLastPara="1" wrap="square" lIns="91425" tIns="45700" rIns="91425" bIns="45700" anchor="t" anchorCtr="0">
            <a:normAutofit/>
          </a:bodyPr>
          <a:lstStyle>
            <a:lvl1pPr marL="457200" lvl="0" indent="-374650" algn="l">
              <a:lnSpc>
                <a:spcPct val="120000"/>
              </a:lnSpc>
              <a:spcBef>
                <a:spcPts val="0"/>
              </a:spcBef>
              <a:spcAft>
                <a:spcPts val="0"/>
              </a:spcAft>
              <a:buSzPts val="2300"/>
              <a:buChar char="▪"/>
              <a:defRPr/>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7" name="Google Shape;187;p51"/>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188" name="Google Shape;188;p51"/>
          <p:cNvPicPr preferRelativeResize="0"/>
          <p:nvPr/>
        </p:nvPicPr>
        <p:blipFill rotWithShape="1">
          <a:blip r:embed="rId2">
            <a:alphaModFix/>
          </a:blip>
          <a:srcRect/>
          <a:stretch/>
        </p:blipFill>
        <p:spPr>
          <a:xfrm>
            <a:off x="10602528" y="6025896"/>
            <a:ext cx="1430146" cy="754362"/>
          </a:xfrm>
          <a:prstGeom prst="rect">
            <a:avLst/>
          </a:prstGeom>
          <a:noFill/>
          <a:ln>
            <a:noFill/>
          </a:ln>
        </p:spPr>
      </p:pic>
      <p:cxnSp>
        <p:nvCxnSpPr>
          <p:cNvPr id="189" name="Google Shape;189;p51"/>
          <p:cNvCxnSpPr/>
          <p:nvPr/>
        </p:nvCxnSpPr>
        <p:spPr>
          <a:xfrm>
            <a:off x="1170980" y="6286188"/>
            <a:ext cx="0" cy="276900"/>
          </a:xfrm>
          <a:prstGeom prst="straightConnector1">
            <a:avLst/>
          </a:prstGeom>
          <a:noFill/>
          <a:ln w="12700" cap="flat" cmpd="sng">
            <a:solidFill>
              <a:srgbClr val="D0CECE"/>
            </a:solidFill>
            <a:prstDash val="solid"/>
            <a:miter lim="800000"/>
            <a:headEnd type="none" w="sm" len="sm"/>
            <a:tailEnd type="none" w="sm" len="sm"/>
          </a:ln>
        </p:spPr>
      </p:cxnSp>
      <p:pic>
        <p:nvPicPr>
          <p:cNvPr id="190" name="Google Shape;190;p51"/>
          <p:cNvPicPr preferRelativeResize="0"/>
          <p:nvPr/>
        </p:nvPicPr>
        <p:blipFill rotWithShape="1">
          <a:blip r:embed="rId3">
            <a:alphaModFix/>
          </a:blip>
          <a:srcRect/>
          <a:stretch/>
        </p:blipFill>
        <p:spPr>
          <a:xfrm>
            <a:off x="0" y="5836450"/>
            <a:ext cx="12192001" cy="282000"/>
          </a:xfrm>
          <a:prstGeom prst="rect">
            <a:avLst/>
          </a:prstGeom>
          <a:noFill/>
          <a:ln>
            <a:noFill/>
          </a:ln>
        </p:spPr>
      </p:pic>
      <p:sp>
        <p:nvSpPr>
          <p:cNvPr id="191" name="Google Shape;191;p51"/>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888888"/>
                </a:solidFill>
                <a:latin typeface="Roboto"/>
                <a:ea typeface="Roboto"/>
                <a:cs typeface="Roboto"/>
                <a:sym typeface="Roboto"/>
              </a:rPr>
              <a:t>Kempelen Institute of Intelligent Technologies</a:t>
            </a:r>
            <a:endParaRPr sz="1170" b="0" i="0" u="none" strike="noStrike" cap="none">
              <a:solidFill>
                <a:srgbClr val="888888"/>
              </a:solidFill>
              <a:latin typeface="Roboto"/>
              <a:ea typeface="Roboto"/>
              <a:cs typeface="Roboto"/>
              <a:sym typeface="Robo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2] Content, Assertion-Evidence Title">
  <p:cSld name="Assertion-Evidence Title">
    <p:spTree>
      <p:nvGrpSpPr>
        <p:cNvPr id="1" name="Shape 192"/>
        <p:cNvGrpSpPr/>
        <p:nvPr/>
      </p:nvGrpSpPr>
      <p:grpSpPr>
        <a:xfrm>
          <a:off x="0" y="0"/>
          <a:ext cx="0" cy="0"/>
          <a:chOff x="0" y="0"/>
          <a:chExt cx="0" cy="0"/>
        </a:xfrm>
      </p:grpSpPr>
      <p:sp>
        <p:nvSpPr>
          <p:cNvPr id="193" name="Google Shape;193;p52"/>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194" name="Google Shape;194;p52"/>
          <p:cNvPicPr preferRelativeResize="0"/>
          <p:nvPr/>
        </p:nvPicPr>
        <p:blipFill rotWithShape="1">
          <a:blip r:embed="rId2">
            <a:alphaModFix/>
          </a:blip>
          <a:srcRect/>
          <a:stretch/>
        </p:blipFill>
        <p:spPr>
          <a:xfrm>
            <a:off x="10602528" y="6025896"/>
            <a:ext cx="1430146" cy="754362"/>
          </a:xfrm>
          <a:prstGeom prst="rect">
            <a:avLst/>
          </a:prstGeom>
          <a:noFill/>
          <a:ln>
            <a:noFill/>
          </a:ln>
        </p:spPr>
      </p:pic>
      <p:cxnSp>
        <p:nvCxnSpPr>
          <p:cNvPr id="195" name="Google Shape;195;p52"/>
          <p:cNvCxnSpPr/>
          <p:nvPr/>
        </p:nvCxnSpPr>
        <p:spPr>
          <a:xfrm>
            <a:off x="1170980" y="6286188"/>
            <a:ext cx="0" cy="276900"/>
          </a:xfrm>
          <a:prstGeom prst="straightConnector1">
            <a:avLst/>
          </a:prstGeom>
          <a:noFill/>
          <a:ln w="12700" cap="flat" cmpd="sng">
            <a:solidFill>
              <a:srgbClr val="D0CECE"/>
            </a:solidFill>
            <a:prstDash val="solid"/>
            <a:miter lim="800000"/>
            <a:headEnd type="none" w="sm" len="sm"/>
            <a:tailEnd type="none" w="sm" len="sm"/>
          </a:ln>
        </p:spPr>
      </p:cxnSp>
      <p:sp>
        <p:nvSpPr>
          <p:cNvPr id="196" name="Google Shape;196;p52"/>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888888"/>
                </a:solidFill>
                <a:latin typeface="Roboto"/>
                <a:ea typeface="Roboto"/>
                <a:cs typeface="Roboto"/>
                <a:sym typeface="Roboto"/>
              </a:rPr>
              <a:t>Kempelen Institute of Intelligent Technologies</a:t>
            </a:r>
            <a:endParaRPr sz="1170" b="0" i="0" u="none" strike="noStrike" cap="none">
              <a:solidFill>
                <a:srgbClr val="888888"/>
              </a:solidFill>
              <a:latin typeface="Roboto"/>
              <a:ea typeface="Roboto"/>
              <a:cs typeface="Roboto"/>
              <a:sym typeface="Roboto"/>
            </a:endParaRPr>
          </a:p>
        </p:txBody>
      </p:sp>
      <p:pic>
        <p:nvPicPr>
          <p:cNvPr id="197" name="Google Shape;197;p52"/>
          <p:cNvPicPr preferRelativeResize="0"/>
          <p:nvPr/>
        </p:nvPicPr>
        <p:blipFill rotWithShape="1">
          <a:blip r:embed="rId3">
            <a:alphaModFix/>
          </a:blip>
          <a:srcRect/>
          <a:stretch/>
        </p:blipFill>
        <p:spPr>
          <a:xfrm>
            <a:off x="0" y="5836450"/>
            <a:ext cx="12192001" cy="282000"/>
          </a:xfrm>
          <a:prstGeom prst="rect">
            <a:avLst/>
          </a:prstGeom>
          <a:noFill/>
          <a:ln>
            <a:noFill/>
          </a:ln>
        </p:spPr>
      </p:pic>
      <p:sp>
        <p:nvSpPr>
          <p:cNvPr id="198" name="Google Shape;198;p52"/>
          <p:cNvSpPr txBox="1">
            <a:spLocks noGrp="1"/>
          </p:cNvSpPr>
          <p:nvPr>
            <p:ph type="body" idx="1"/>
          </p:nvPr>
        </p:nvSpPr>
        <p:spPr>
          <a:xfrm>
            <a:off x="1170432" y="3182111"/>
            <a:ext cx="7626000" cy="2370900"/>
          </a:xfrm>
          <a:prstGeom prst="rect">
            <a:avLst/>
          </a:prstGeom>
          <a:noFill/>
          <a:ln>
            <a:noFill/>
          </a:ln>
        </p:spPr>
        <p:txBody>
          <a:bodyPr spcFirstLastPara="1" wrap="square" lIns="91425" tIns="45700" rIns="91425" bIns="45700" anchor="t" anchorCtr="0">
            <a:normAutofit/>
          </a:bodyPr>
          <a:lstStyle>
            <a:lvl1pPr marL="457200" lvl="0" indent="-374650" algn="l">
              <a:lnSpc>
                <a:spcPct val="120000"/>
              </a:lnSpc>
              <a:spcBef>
                <a:spcPts val="2400"/>
              </a:spcBef>
              <a:spcAft>
                <a:spcPts val="0"/>
              </a:spcAft>
              <a:buSzPts val="2300"/>
              <a:buChar char="▪"/>
              <a:defRPr/>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9" name="Google Shape;199;p52"/>
          <p:cNvSpPr txBox="1">
            <a:spLocks noGrp="1"/>
          </p:cNvSpPr>
          <p:nvPr>
            <p:ph type="title"/>
          </p:nvPr>
        </p:nvSpPr>
        <p:spPr>
          <a:xfrm>
            <a:off x="1170432" y="904874"/>
            <a:ext cx="9116700" cy="1933500"/>
          </a:xfrm>
          <a:prstGeom prst="rect">
            <a:avLst/>
          </a:prstGeom>
          <a:noFill/>
          <a:ln>
            <a:noFill/>
          </a:ln>
        </p:spPr>
        <p:txBody>
          <a:bodyPr spcFirstLastPara="1" wrap="square" lIns="91425" tIns="45700" rIns="91425" bIns="45700" anchor="t" anchorCtr="0">
            <a:normAutofit/>
          </a:bodyPr>
          <a:lstStyle>
            <a:lvl1pPr lvl="0" algn="l">
              <a:lnSpc>
                <a:spcPct val="114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2] Content, Object (Image, Table, ...)">
  <p:cSld name="Custom Content">
    <p:spTree>
      <p:nvGrpSpPr>
        <p:cNvPr id="1" name="Shape 200"/>
        <p:cNvGrpSpPr/>
        <p:nvPr/>
      </p:nvGrpSpPr>
      <p:grpSpPr>
        <a:xfrm>
          <a:off x="0" y="0"/>
          <a:ext cx="0" cy="0"/>
          <a:chOff x="0" y="0"/>
          <a:chExt cx="0" cy="0"/>
        </a:xfrm>
      </p:grpSpPr>
      <p:sp>
        <p:nvSpPr>
          <p:cNvPr id="201" name="Google Shape;201;p53"/>
          <p:cNvSpPr txBox="1">
            <a:spLocks noGrp="1"/>
          </p:cNvSpPr>
          <p:nvPr>
            <p:ph type="title"/>
          </p:nvPr>
        </p:nvSpPr>
        <p:spPr>
          <a:xfrm>
            <a:off x="1170432" y="800100"/>
            <a:ext cx="9116700" cy="1156800"/>
          </a:xfrm>
          <a:prstGeom prst="rect">
            <a:avLst/>
          </a:prstGeom>
          <a:noFill/>
          <a:ln>
            <a:noFill/>
          </a:ln>
        </p:spPr>
        <p:txBody>
          <a:bodyPr spcFirstLastPara="1" wrap="square" lIns="91425" tIns="45700" rIns="91425" bIns="45700" anchor="t" anchorCtr="0">
            <a:normAutofit/>
          </a:bodyPr>
          <a:lstStyle>
            <a:lvl1pPr lvl="0" algn="l">
              <a:lnSpc>
                <a:spcPct val="114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53"/>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203" name="Google Shape;203;p53"/>
          <p:cNvPicPr preferRelativeResize="0"/>
          <p:nvPr/>
        </p:nvPicPr>
        <p:blipFill rotWithShape="1">
          <a:blip r:embed="rId2">
            <a:alphaModFix/>
          </a:blip>
          <a:srcRect/>
          <a:stretch/>
        </p:blipFill>
        <p:spPr>
          <a:xfrm>
            <a:off x="10602528" y="6025896"/>
            <a:ext cx="1430146" cy="754362"/>
          </a:xfrm>
          <a:prstGeom prst="rect">
            <a:avLst/>
          </a:prstGeom>
          <a:noFill/>
          <a:ln>
            <a:noFill/>
          </a:ln>
        </p:spPr>
      </p:pic>
      <p:cxnSp>
        <p:nvCxnSpPr>
          <p:cNvPr id="204" name="Google Shape;204;p53"/>
          <p:cNvCxnSpPr/>
          <p:nvPr/>
        </p:nvCxnSpPr>
        <p:spPr>
          <a:xfrm>
            <a:off x="1170980" y="6286188"/>
            <a:ext cx="0" cy="276900"/>
          </a:xfrm>
          <a:prstGeom prst="straightConnector1">
            <a:avLst/>
          </a:prstGeom>
          <a:noFill/>
          <a:ln w="12700" cap="flat" cmpd="sng">
            <a:solidFill>
              <a:srgbClr val="D0CECE"/>
            </a:solidFill>
            <a:prstDash val="solid"/>
            <a:miter lim="800000"/>
            <a:headEnd type="none" w="sm" len="sm"/>
            <a:tailEnd type="none" w="sm" len="sm"/>
          </a:ln>
        </p:spPr>
      </p:cxnSp>
      <p:pic>
        <p:nvPicPr>
          <p:cNvPr id="205" name="Google Shape;205;p53"/>
          <p:cNvPicPr preferRelativeResize="0"/>
          <p:nvPr/>
        </p:nvPicPr>
        <p:blipFill rotWithShape="1">
          <a:blip r:embed="rId3">
            <a:alphaModFix/>
          </a:blip>
          <a:srcRect/>
          <a:stretch/>
        </p:blipFill>
        <p:spPr>
          <a:xfrm>
            <a:off x="0" y="5836450"/>
            <a:ext cx="12192001" cy="282000"/>
          </a:xfrm>
          <a:prstGeom prst="rect">
            <a:avLst/>
          </a:prstGeom>
          <a:noFill/>
          <a:ln>
            <a:noFill/>
          </a:ln>
        </p:spPr>
      </p:pic>
      <p:sp>
        <p:nvSpPr>
          <p:cNvPr id="206" name="Google Shape;206;p53"/>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888888"/>
                </a:solidFill>
                <a:latin typeface="Roboto"/>
                <a:ea typeface="Roboto"/>
                <a:cs typeface="Roboto"/>
                <a:sym typeface="Roboto"/>
              </a:rPr>
              <a:t>Kempelen Institute of Intelligent Technologies</a:t>
            </a:r>
            <a:endParaRPr sz="1170" b="0" i="0" u="none" strike="noStrike" cap="none">
              <a:solidFill>
                <a:srgbClr val="888888"/>
              </a:solidFill>
              <a:latin typeface="Roboto"/>
              <a:ea typeface="Roboto"/>
              <a:cs typeface="Roboto"/>
              <a:sym typeface="Roboto"/>
            </a:endParaRPr>
          </a:p>
        </p:txBody>
      </p:sp>
      <p:sp>
        <p:nvSpPr>
          <p:cNvPr id="207" name="Google Shape;207;p53"/>
          <p:cNvSpPr txBox="1">
            <a:spLocks noGrp="1"/>
          </p:cNvSpPr>
          <p:nvPr>
            <p:ph type="body" idx="1"/>
          </p:nvPr>
        </p:nvSpPr>
        <p:spPr>
          <a:xfrm>
            <a:off x="1069848" y="1956816"/>
            <a:ext cx="9445800" cy="3721500"/>
          </a:xfrm>
          <a:prstGeom prst="rect">
            <a:avLst/>
          </a:prstGeom>
          <a:noFill/>
          <a:ln>
            <a:noFill/>
          </a:ln>
        </p:spPr>
        <p:txBody>
          <a:bodyPr spcFirstLastPara="1" wrap="square" lIns="91425" tIns="45700" rIns="91425" bIns="45700" anchor="t" anchorCtr="0">
            <a:normAutofit/>
          </a:bodyPr>
          <a:lstStyle>
            <a:lvl1pPr marL="457200" lvl="0" indent="-374650" algn="l">
              <a:lnSpc>
                <a:spcPct val="120000"/>
              </a:lnSpc>
              <a:spcBef>
                <a:spcPts val="1500"/>
              </a:spcBef>
              <a:spcAft>
                <a:spcPts val="0"/>
              </a:spcAft>
              <a:buSzPts val="2300"/>
              <a:buChar char="▪"/>
              <a:defRPr/>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2] Content, Two-Column">
  <p:cSld name="Two Column, Increased Spacing">
    <p:spTree>
      <p:nvGrpSpPr>
        <p:cNvPr id="1" name="Shape 208"/>
        <p:cNvGrpSpPr/>
        <p:nvPr/>
      </p:nvGrpSpPr>
      <p:grpSpPr>
        <a:xfrm>
          <a:off x="0" y="0"/>
          <a:ext cx="0" cy="0"/>
          <a:chOff x="0" y="0"/>
          <a:chExt cx="0" cy="0"/>
        </a:xfrm>
      </p:grpSpPr>
      <p:sp>
        <p:nvSpPr>
          <p:cNvPr id="209" name="Google Shape;209;p54"/>
          <p:cNvSpPr txBox="1">
            <a:spLocks noGrp="1"/>
          </p:cNvSpPr>
          <p:nvPr>
            <p:ph type="title"/>
          </p:nvPr>
        </p:nvSpPr>
        <p:spPr>
          <a:xfrm>
            <a:off x="1170432" y="800100"/>
            <a:ext cx="9116700" cy="1156800"/>
          </a:xfrm>
          <a:prstGeom prst="rect">
            <a:avLst/>
          </a:prstGeom>
          <a:noFill/>
          <a:ln>
            <a:noFill/>
          </a:ln>
        </p:spPr>
        <p:txBody>
          <a:bodyPr spcFirstLastPara="1" wrap="square" lIns="91425" tIns="45700" rIns="91425" bIns="45700" anchor="t" anchorCtr="0">
            <a:normAutofit/>
          </a:bodyPr>
          <a:lstStyle>
            <a:lvl1pPr lvl="0" algn="l">
              <a:lnSpc>
                <a:spcPct val="114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54"/>
          <p:cNvSpPr txBox="1">
            <a:spLocks noGrp="1"/>
          </p:cNvSpPr>
          <p:nvPr>
            <p:ph type="body" idx="1"/>
          </p:nvPr>
        </p:nvSpPr>
        <p:spPr>
          <a:xfrm>
            <a:off x="6592824" y="4114800"/>
            <a:ext cx="4181400" cy="1335000"/>
          </a:xfrm>
          <a:prstGeom prst="rect">
            <a:avLst/>
          </a:prstGeom>
          <a:solidFill>
            <a:srgbClr val="FFC000"/>
          </a:solid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2200"/>
              <a:buNone/>
              <a:defRPr sz="2200" b="1">
                <a:solidFill>
                  <a:srgbClr val="B21230"/>
                </a:solidFil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54"/>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212" name="Google Shape;212;p54"/>
          <p:cNvPicPr preferRelativeResize="0"/>
          <p:nvPr/>
        </p:nvPicPr>
        <p:blipFill rotWithShape="1">
          <a:blip r:embed="rId2">
            <a:alphaModFix/>
          </a:blip>
          <a:srcRect/>
          <a:stretch/>
        </p:blipFill>
        <p:spPr>
          <a:xfrm>
            <a:off x="10602528" y="6025896"/>
            <a:ext cx="1430146" cy="754362"/>
          </a:xfrm>
          <a:prstGeom prst="rect">
            <a:avLst/>
          </a:prstGeom>
          <a:noFill/>
          <a:ln>
            <a:noFill/>
          </a:ln>
        </p:spPr>
      </p:pic>
      <p:cxnSp>
        <p:nvCxnSpPr>
          <p:cNvPr id="213" name="Google Shape;213;p54"/>
          <p:cNvCxnSpPr/>
          <p:nvPr/>
        </p:nvCxnSpPr>
        <p:spPr>
          <a:xfrm>
            <a:off x="1170980" y="6286188"/>
            <a:ext cx="0" cy="276900"/>
          </a:xfrm>
          <a:prstGeom prst="straightConnector1">
            <a:avLst/>
          </a:prstGeom>
          <a:noFill/>
          <a:ln w="12700" cap="flat" cmpd="sng">
            <a:solidFill>
              <a:srgbClr val="D0CECE"/>
            </a:solidFill>
            <a:prstDash val="solid"/>
            <a:miter lim="800000"/>
            <a:headEnd type="none" w="sm" len="sm"/>
            <a:tailEnd type="none" w="sm" len="sm"/>
          </a:ln>
        </p:spPr>
      </p:cxnSp>
      <p:pic>
        <p:nvPicPr>
          <p:cNvPr id="214" name="Google Shape;214;p54"/>
          <p:cNvPicPr preferRelativeResize="0"/>
          <p:nvPr/>
        </p:nvPicPr>
        <p:blipFill rotWithShape="1">
          <a:blip r:embed="rId3">
            <a:alphaModFix/>
          </a:blip>
          <a:srcRect/>
          <a:stretch/>
        </p:blipFill>
        <p:spPr>
          <a:xfrm>
            <a:off x="0" y="5836450"/>
            <a:ext cx="12192001" cy="282000"/>
          </a:xfrm>
          <a:prstGeom prst="rect">
            <a:avLst/>
          </a:prstGeom>
          <a:noFill/>
          <a:ln>
            <a:noFill/>
          </a:ln>
        </p:spPr>
      </p:pic>
      <p:sp>
        <p:nvSpPr>
          <p:cNvPr id="215" name="Google Shape;215;p54"/>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888888"/>
                </a:solidFill>
                <a:latin typeface="Roboto"/>
                <a:ea typeface="Roboto"/>
                <a:cs typeface="Roboto"/>
                <a:sym typeface="Roboto"/>
              </a:rPr>
              <a:t>Kempelen Institute of Intelligent Technologies</a:t>
            </a:r>
            <a:endParaRPr sz="1170" b="0" i="0" u="none" strike="noStrike" cap="none">
              <a:solidFill>
                <a:srgbClr val="888888"/>
              </a:solidFill>
              <a:latin typeface="Roboto"/>
              <a:ea typeface="Roboto"/>
              <a:cs typeface="Roboto"/>
              <a:sym typeface="Roboto"/>
            </a:endParaRPr>
          </a:p>
        </p:txBody>
      </p:sp>
      <p:cxnSp>
        <p:nvCxnSpPr>
          <p:cNvPr id="216" name="Google Shape;216;p54"/>
          <p:cNvCxnSpPr/>
          <p:nvPr/>
        </p:nvCxnSpPr>
        <p:spPr>
          <a:xfrm>
            <a:off x="5930713" y="1982707"/>
            <a:ext cx="0" cy="3468300"/>
          </a:xfrm>
          <a:prstGeom prst="straightConnector1">
            <a:avLst/>
          </a:prstGeom>
          <a:noFill/>
          <a:ln w="12700" cap="flat" cmpd="sng">
            <a:solidFill>
              <a:srgbClr val="D0CECE"/>
            </a:solidFill>
            <a:prstDash val="solid"/>
            <a:miter lim="800000"/>
            <a:headEnd type="none" w="sm" len="sm"/>
            <a:tailEnd type="none" w="sm" len="sm"/>
          </a:ln>
        </p:spPr>
      </p:cxnSp>
      <p:sp>
        <p:nvSpPr>
          <p:cNvPr id="217" name="Google Shape;217;p54"/>
          <p:cNvSpPr txBox="1">
            <a:spLocks noGrp="1"/>
          </p:cNvSpPr>
          <p:nvPr>
            <p:ph type="body" idx="2"/>
          </p:nvPr>
        </p:nvSpPr>
        <p:spPr>
          <a:xfrm>
            <a:off x="1170432" y="1956816"/>
            <a:ext cx="4599300" cy="3621000"/>
          </a:xfrm>
          <a:prstGeom prst="rect">
            <a:avLst/>
          </a:prstGeom>
          <a:noFill/>
          <a:ln>
            <a:noFill/>
          </a:ln>
        </p:spPr>
        <p:txBody>
          <a:bodyPr spcFirstLastPara="1" wrap="square" lIns="91425" tIns="45700" rIns="91425" bIns="45700" anchor="t" anchorCtr="0">
            <a:normAutofit/>
          </a:bodyPr>
          <a:lstStyle>
            <a:lvl1pPr marL="457200" lvl="0" indent="-374650" algn="l">
              <a:lnSpc>
                <a:spcPct val="120000"/>
              </a:lnSpc>
              <a:spcBef>
                <a:spcPts val="1200"/>
              </a:spcBef>
              <a:spcAft>
                <a:spcPts val="0"/>
              </a:spcAft>
              <a:buSzPts val="2300"/>
              <a:buChar char="▪"/>
              <a:defRPr/>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8" name="Google Shape;218;p54"/>
          <p:cNvSpPr txBox="1">
            <a:spLocks noGrp="1"/>
          </p:cNvSpPr>
          <p:nvPr>
            <p:ph type="body" idx="3"/>
          </p:nvPr>
        </p:nvSpPr>
        <p:spPr>
          <a:xfrm>
            <a:off x="6592824" y="1956816"/>
            <a:ext cx="4178700" cy="2130600"/>
          </a:xfrm>
          <a:prstGeom prst="rect">
            <a:avLst/>
          </a:prstGeom>
          <a:noFill/>
          <a:ln>
            <a:noFill/>
          </a:ln>
        </p:spPr>
        <p:txBody>
          <a:bodyPr spcFirstLastPara="1" wrap="square" lIns="91425" tIns="45700" rIns="91425" bIns="45700" anchor="t" anchorCtr="0">
            <a:normAutofit/>
          </a:bodyPr>
          <a:lstStyle>
            <a:lvl1pPr marL="457200" lvl="0" indent="-374650" algn="l">
              <a:lnSpc>
                <a:spcPct val="120000"/>
              </a:lnSpc>
              <a:spcBef>
                <a:spcPts val="1200"/>
              </a:spcBef>
              <a:spcAft>
                <a:spcPts val="0"/>
              </a:spcAft>
              <a:buSzPts val="2300"/>
              <a:buChar char="▪"/>
              <a:defRPr/>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2] Conclusion Variant 1">
  <p:cSld name="Conclusion variant 1">
    <p:spTree>
      <p:nvGrpSpPr>
        <p:cNvPr id="1" name="Shape 219"/>
        <p:cNvGrpSpPr/>
        <p:nvPr/>
      </p:nvGrpSpPr>
      <p:grpSpPr>
        <a:xfrm>
          <a:off x="0" y="0"/>
          <a:ext cx="0" cy="0"/>
          <a:chOff x="0" y="0"/>
          <a:chExt cx="0" cy="0"/>
        </a:xfrm>
      </p:grpSpPr>
      <p:sp>
        <p:nvSpPr>
          <p:cNvPr id="220" name="Google Shape;220;p55"/>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221" name="Google Shape;221;p55"/>
          <p:cNvPicPr preferRelativeResize="0"/>
          <p:nvPr/>
        </p:nvPicPr>
        <p:blipFill rotWithShape="1">
          <a:blip r:embed="rId2">
            <a:alphaModFix/>
          </a:blip>
          <a:srcRect/>
          <a:stretch/>
        </p:blipFill>
        <p:spPr>
          <a:xfrm>
            <a:off x="10602528" y="6025896"/>
            <a:ext cx="1430146" cy="754362"/>
          </a:xfrm>
          <a:prstGeom prst="rect">
            <a:avLst/>
          </a:prstGeom>
          <a:noFill/>
          <a:ln>
            <a:noFill/>
          </a:ln>
        </p:spPr>
      </p:pic>
      <p:cxnSp>
        <p:nvCxnSpPr>
          <p:cNvPr id="222" name="Google Shape;222;p55"/>
          <p:cNvCxnSpPr/>
          <p:nvPr/>
        </p:nvCxnSpPr>
        <p:spPr>
          <a:xfrm>
            <a:off x="1170980" y="6286188"/>
            <a:ext cx="0" cy="276900"/>
          </a:xfrm>
          <a:prstGeom prst="straightConnector1">
            <a:avLst/>
          </a:prstGeom>
          <a:noFill/>
          <a:ln w="12700" cap="flat" cmpd="sng">
            <a:solidFill>
              <a:srgbClr val="D0CECE"/>
            </a:solidFill>
            <a:prstDash val="solid"/>
            <a:miter lim="800000"/>
            <a:headEnd type="none" w="sm" len="sm"/>
            <a:tailEnd type="none" w="sm" len="sm"/>
          </a:ln>
        </p:spPr>
      </p:cxnSp>
      <p:pic>
        <p:nvPicPr>
          <p:cNvPr id="223" name="Google Shape;223;p55"/>
          <p:cNvPicPr preferRelativeResize="0"/>
          <p:nvPr/>
        </p:nvPicPr>
        <p:blipFill rotWithShape="1">
          <a:blip r:embed="rId3">
            <a:alphaModFix/>
          </a:blip>
          <a:srcRect/>
          <a:stretch/>
        </p:blipFill>
        <p:spPr>
          <a:xfrm>
            <a:off x="0" y="5836450"/>
            <a:ext cx="12192001" cy="282000"/>
          </a:xfrm>
          <a:prstGeom prst="rect">
            <a:avLst/>
          </a:prstGeom>
          <a:noFill/>
          <a:ln>
            <a:noFill/>
          </a:ln>
        </p:spPr>
      </p:pic>
      <p:cxnSp>
        <p:nvCxnSpPr>
          <p:cNvPr id="224" name="Google Shape;224;p55"/>
          <p:cNvCxnSpPr/>
          <p:nvPr/>
        </p:nvCxnSpPr>
        <p:spPr>
          <a:xfrm>
            <a:off x="4082513" y="2153107"/>
            <a:ext cx="0" cy="3468300"/>
          </a:xfrm>
          <a:prstGeom prst="straightConnector1">
            <a:avLst/>
          </a:prstGeom>
          <a:noFill/>
          <a:ln w="12700" cap="flat" cmpd="sng">
            <a:solidFill>
              <a:srgbClr val="D0CECE"/>
            </a:solidFill>
            <a:prstDash val="solid"/>
            <a:miter lim="800000"/>
            <a:headEnd type="none" w="sm" len="sm"/>
            <a:tailEnd type="none" w="sm" len="sm"/>
          </a:ln>
        </p:spPr>
      </p:cxnSp>
      <p:cxnSp>
        <p:nvCxnSpPr>
          <p:cNvPr id="225" name="Google Shape;225;p55"/>
          <p:cNvCxnSpPr/>
          <p:nvPr/>
        </p:nvCxnSpPr>
        <p:spPr>
          <a:xfrm>
            <a:off x="7232588" y="2153107"/>
            <a:ext cx="0" cy="3468300"/>
          </a:xfrm>
          <a:prstGeom prst="straightConnector1">
            <a:avLst/>
          </a:prstGeom>
          <a:noFill/>
          <a:ln w="12700" cap="flat" cmpd="sng">
            <a:solidFill>
              <a:srgbClr val="D0CECE"/>
            </a:solidFill>
            <a:prstDash val="solid"/>
            <a:miter lim="800000"/>
            <a:headEnd type="none" w="sm" len="sm"/>
            <a:tailEnd type="none" w="sm" len="sm"/>
          </a:ln>
        </p:spPr>
      </p:cxnSp>
      <p:sp>
        <p:nvSpPr>
          <p:cNvPr id="226" name="Google Shape;226;p55"/>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888888"/>
                </a:solidFill>
                <a:latin typeface="Roboto"/>
                <a:ea typeface="Roboto"/>
                <a:cs typeface="Roboto"/>
                <a:sym typeface="Roboto"/>
              </a:rPr>
              <a:t>Kempelen Institute of Intelligent Technologies</a:t>
            </a:r>
            <a:endParaRPr sz="1170" b="0" i="0" u="none" strike="noStrike" cap="none">
              <a:solidFill>
                <a:srgbClr val="888888"/>
              </a:solidFill>
              <a:latin typeface="Roboto"/>
              <a:ea typeface="Roboto"/>
              <a:cs typeface="Roboto"/>
              <a:sym typeface="Roboto"/>
            </a:endParaRPr>
          </a:p>
        </p:txBody>
      </p:sp>
      <p:sp>
        <p:nvSpPr>
          <p:cNvPr id="227" name="Google Shape;227;p55"/>
          <p:cNvSpPr txBox="1">
            <a:spLocks noGrp="1"/>
          </p:cNvSpPr>
          <p:nvPr>
            <p:ph type="title"/>
          </p:nvPr>
        </p:nvSpPr>
        <p:spPr>
          <a:xfrm>
            <a:off x="1170432" y="800100"/>
            <a:ext cx="9116700" cy="1156800"/>
          </a:xfrm>
          <a:prstGeom prst="rect">
            <a:avLst/>
          </a:prstGeom>
          <a:noFill/>
          <a:ln>
            <a:noFill/>
          </a:ln>
        </p:spPr>
        <p:txBody>
          <a:bodyPr spcFirstLastPara="1" wrap="square" lIns="91425" tIns="45700" rIns="91425" bIns="45700" anchor="t" anchorCtr="0">
            <a:normAutofit/>
          </a:bodyPr>
          <a:lstStyle>
            <a:lvl1pPr lvl="0" algn="l">
              <a:lnSpc>
                <a:spcPct val="114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55"/>
          <p:cNvSpPr txBox="1">
            <a:spLocks noGrp="1"/>
          </p:cNvSpPr>
          <p:nvPr>
            <p:ph type="body" idx="1"/>
          </p:nvPr>
        </p:nvSpPr>
        <p:spPr>
          <a:xfrm>
            <a:off x="1197864" y="2112264"/>
            <a:ext cx="2743200" cy="46350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0"/>
              </a:spcBef>
              <a:spcAft>
                <a:spcPts val="0"/>
              </a:spcAft>
              <a:buSzPts val="1900"/>
              <a:buNone/>
              <a:defRPr sz="19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29" name="Google Shape;229;p55"/>
          <p:cNvSpPr txBox="1">
            <a:spLocks noGrp="1"/>
          </p:cNvSpPr>
          <p:nvPr>
            <p:ph type="body" idx="2"/>
          </p:nvPr>
        </p:nvSpPr>
        <p:spPr>
          <a:xfrm>
            <a:off x="4434840" y="2112264"/>
            <a:ext cx="2743200" cy="46350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0"/>
              </a:spcBef>
              <a:spcAft>
                <a:spcPts val="0"/>
              </a:spcAft>
              <a:buSzPts val="1900"/>
              <a:buNone/>
              <a:defRPr sz="19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0" name="Google Shape;230;p55"/>
          <p:cNvSpPr txBox="1">
            <a:spLocks noGrp="1"/>
          </p:cNvSpPr>
          <p:nvPr>
            <p:ph type="body" idx="3"/>
          </p:nvPr>
        </p:nvSpPr>
        <p:spPr>
          <a:xfrm>
            <a:off x="7571232" y="2112264"/>
            <a:ext cx="2743200" cy="46350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0"/>
              </a:spcBef>
              <a:spcAft>
                <a:spcPts val="0"/>
              </a:spcAft>
              <a:buSzPts val="1900"/>
              <a:buNone/>
              <a:defRPr sz="19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1" name="Google Shape;231;p55"/>
          <p:cNvSpPr txBox="1">
            <a:spLocks noGrp="1"/>
          </p:cNvSpPr>
          <p:nvPr>
            <p:ph type="body" idx="4"/>
          </p:nvPr>
        </p:nvSpPr>
        <p:spPr>
          <a:xfrm>
            <a:off x="1197864" y="2615184"/>
            <a:ext cx="2614500" cy="2980800"/>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0"/>
              </a:spcBef>
              <a:spcAft>
                <a:spcPts val="0"/>
              </a:spcAft>
              <a:buSzPts val="1800"/>
              <a:buChar char="▪"/>
              <a:defRPr sz="1800"/>
            </a:lvl1pPr>
            <a:lvl2pPr marL="914400" lvl="1" indent="-330200" algn="l">
              <a:lnSpc>
                <a:spcPct val="120000"/>
              </a:lnSpc>
              <a:spcBef>
                <a:spcPts val="0"/>
              </a:spcBef>
              <a:spcAft>
                <a:spcPts val="0"/>
              </a:spcAft>
              <a:buSzPts val="1600"/>
              <a:buChar char="▪"/>
              <a:defRPr sz="1600"/>
            </a:lvl2pPr>
            <a:lvl3pPr marL="1371600" lvl="2" indent="-330200" algn="l">
              <a:lnSpc>
                <a:spcPct val="120000"/>
              </a:lnSpc>
              <a:spcBef>
                <a:spcPts val="0"/>
              </a:spcBef>
              <a:spcAft>
                <a:spcPts val="0"/>
              </a:spcAft>
              <a:buSzPts val="1600"/>
              <a:buChar char="•"/>
              <a:defRPr sz="1600"/>
            </a:lvl3pPr>
            <a:lvl4pPr marL="1828800" lvl="3" indent="-317500" algn="l">
              <a:lnSpc>
                <a:spcPct val="120000"/>
              </a:lnSpc>
              <a:spcBef>
                <a:spcPts val="0"/>
              </a:spcBef>
              <a:spcAft>
                <a:spcPts val="0"/>
              </a:spcAft>
              <a:buSzPts val="1400"/>
              <a:buChar char="•"/>
              <a:defRPr sz="1400"/>
            </a:lvl4pPr>
            <a:lvl5pPr marL="2286000" lvl="4" indent="-304800" algn="l">
              <a:lnSpc>
                <a:spcPct val="120000"/>
              </a:lnSpc>
              <a:spcBef>
                <a:spcPts val="0"/>
              </a:spcBef>
              <a:spcAft>
                <a:spcPts val="0"/>
              </a:spcAft>
              <a:buSzPts val="1200"/>
              <a:buChar char="•"/>
              <a:defRPr sz="1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2" name="Google Shape;232;p55"/>
          <p:cNvSpPr txBox="1">
            <a:spLocks noGrp="1"/>
          </p:cNvSpPr>
          <p:nvPr>
            <p:ph type="body" idx="5"/>
          </p:nvPr>
        </p:nvSpPr>
        <p:spPr>
          <a:xfrm>
            <a:off x="4434840" y="2615184"/>
            <a:ext cx="2614500" cy="2980800"/>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0"/>
              </a:spcBef>
              <a:spcAft>
                <a:spcPts val="0"/>
              </a:spcAft>
              <a:buSzPts val="1800"/>
              <a:buChar char="▪"/>
              <a:defRPr sz="1800"/>
            </a:lvl1pPr>
            <a:lvl2pPr marL="914400" lvl="1" indent="-330200" algn="l">
              <a:lnSpc>
                <a:spcPct val="120000"/>
              </a:lnSpc>
              <a:spcBef>
                <a:spcPts val="0"/>
              </a:spcBef>
              <a:spcAft>
                <a:spcPts val="0"/>
              </a:spcAft>
              <a:buSzPts val="1600"/>
              <a:buChar char="▪"/>
              <a:defRPr sz="1600"/>
            </a:lvl2pPr>
            <a:lvl3pPr marL="1371600" lvl="2" indent="-330200" algn="l">
              <a:lnSpc>
                <a:spcPct val="120000"/>
              </a:lnSpc>
              <a:spcBef>
                <a:spcPts val="0"/>
              </a:spcBef>
              <a:spcAft>
                <a:spcPts val="0"/>
              </a:spcAft>
              <a:buSzPts val="1600"/>
              <a:buChar char="•"/>
              <a:defRPr sz="1600"/>
            </a:lvl3pPr>
            <a:lvl4pPr marL="1828800" lvl="3" indent="-317500" algn="l">
              <a:lnSpc>
                <a:spcPct val="120000"/>
              </a:lnSpc>
              <a:spcBef>
                <a:spcPts val="0"/>
              </a:spcBef>
              <a:spcAft>
                <a:spcPts val="0"/>
              </a:spcAft>
              <a:buSzPts val="1400"/>
              <a:buChar char="•"/>
              <a:defRPr sz="1400"/>
            </a:lvl4pPr>
            <a:lvl5pPr marL="2286000" lvl="4" indent="-304800" algn="l">
              <a:lnSpc>
                <a:spcPct val="120000"/>
              </a:lnSpc>
              <a:spcBef>
                <a:spcPts val="0"/>
              </a:spcBef>
              <a:spcAft>
                <a:spcPts val="0"/>
              </a:spcAft>
              <a:buSzPts val="1200"/>
              <a:buChar char="•"/>
              <a:defRPr sz="1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3" name="Google Shape;233;p55"/>
          <p:cNvSpPr txBox="1">
            <a:spLocks noGrp="1"/>
          </p:cNvSpPr>
          <p:nvPr>
            <p:ph type="body" idx="6"/>
          </p:nvPr>
        </p:nvSpPr>
        <p:spPr>
          <a:xfrm>
            <a:off x="7571232" y="2615184"/>
            <a:ext cx="2614500" cy="2980800"/>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0"/>
              </a:spcBef>
              <a:spcAft>
                <a:spcPts val="0"/>
              </a:spcAft>
              <a:buSzPts val="1800"/>
              <a:buChar char="▪"/>
              <a:defRPr sz="1800"/>
            </a:lvl1pPr>
            <a:lvl2pPr marL="914400" lvl="1" indent="-330200" algn="l">
              <a:lnSpc>
                <a:spcPct val="120000"/>
              </a:lnSpc>
              <a:spcBef>
                <a:spcPts val="0"/>
              </a:spcBef>
              <a:spcAft>
                <a:spcPts val="0"/>
              </a:spcAft>
              <a:buSzPts val="1600"/>
              <a:buChar char="▪"/>
              <a:defRPr sz="1600"/>
            </a:lvl2pPr>
            <a:lvl3pPr marL="1371600" lvl="2" indent="-330200" algn="l">
              <a:lnSpc>
                <a:spcPct val="120000"/>
              </a:lnSpc>
              <a:spcBef>
                <a:spcPts val="0"/>
              </a:spcBef>
              <a:spcAft>
                <a:spcPts val="0"/>
              </a:spcAft>
              <a:buSzPts val="1600"/>
              <a:buChar char="•"/>
              <a:defRPr sz="1600"/>
            </a:lvl3pPr>
            <a:lvl4pPr marL="1828800" lvl="3" indent="-317500" algn="l">
              <a:lnSpc>
                <a:spcPct val="120000"/>
              </a:lnSpc>
              <a:spcBef>
                <a:spcPts val="0"/>
              </a:spcBef>
              <a:spcAft>
                <a:spcPts val="0"/>
              </a:spcAft>
              <a:buSzPts val="1400"/>
              <a:buChar char="•"/>
              <a:defRPr sz="1400"/>
            </a:lvl4pPr>
            <a:lvl5pPr marL="2286000" lvl="4" indent="-304800" algn="l">
              <a:lnSpc>
                <a:spcPct val="120000"/>
              </a:lnSpc>
              <a:spcBef>
                <a:spcPts val="0"/>
              </a:spcBef>
              <a:spcAft>
                <a:spcPts val="0"/>
              </a:spcAft>
              <a:buSzPts val="1200"/>
              <a:buChar char="•"/>
              <a:defRPr sz="1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2] References">
  <p:cSld name="References">
    <p:spTree>
      <p:nvGrpSpPr>
        <p:cNvPr id="1" name="Shape 234"/>
        <p:cNvGrpSpPr/>
        <p:nvPr/>
      </p:nvGrpSpPr>
      <p:grpSpPr>
        <a:xfrm>
          <a:off x="0" y="0"/>
          <a:ext cx="0" cy="0"/>
          <a:chOff x="0" y="0"/>
          <a:chExt cx="0" cy="0"/>
        </a:xfrm>
      </p:grpSpPr>
      <p:sp>
        <p:nvSpPr>
          <p:cNvPr id="235" name="Google Shape;235;p56"/>
          <p:cNvSpPr txBox="1">
            <a:spLocks noGrp="1"/>
          </p:cNvSpPr>
          <p:nvPr>
            <p:ph type="title"/>
          </p:nvPr>
        </p:nvSpPr>
        <p:spPr>
          <a:xfrm>
            <a:off x="1170432" y="800100"/>
            <a:ext cx="9116700" cy="1156800"/>
          </a:xfrm>
          <a:prstGeom prst="rect">
            <a:avLst/>
          </a:prstGeom>
          <a:noFill/>
          <a:ln>
            <a:noFill/>
          </a:ln>
        </p:spPr>
        <p:txBody>
          <a:bodyPr spcFirstLastPara="1" wrap="square" lIns="91425" tIns="45700" rIns="91425" bIns="45700" anchor="t" anchorCtr="0">
            <a:normAutofit/>
          </a:bodyPr>
          <a:lstStyle>
            <a:lvl1pPr lvl="0" algn="l">
              <a:lnSpc>
                <a:spcPct val="114000"/>
              </a:lnSpc>
              <a:spcBef>
                <a:spcPts val="0"/>
              </a:spcBef>
              <a:spcAft>
                <a:spcPts val="0"/>
              </a:spcAft>
              <a:buSzPts val="1400"/>
              <a:buNone/>
              <a:defRPr>
                <a:solidFill>
                  <a:srgbClr val="3A222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56"/>
          <p:cNvSpPr/>
          <p:nvPr/>
        </p:nvSpPr>
        <p:spPr>
          <a:xfrm>
            <a:off x="723348" y="906979"/>
            <a:ext cx="346500" cy="346500"/>
          </a:xfrm>
          <a:prstGeom prst="diamond">
            <a:avLst/>
          </a:prstGeom>
          <a:solidFill>
            <a:srgbClr val="E3E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56"/>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238" name="Google Shape;238;p56"/>
          <p:cNvPicPr preferRelativeResize="0"/>
          <p:nvPr/>
        </p:nvPicPr>
        <p:blipFill rotWithShape="1">
          <a:blip r:embed="rId2">
            <a:alphaModFix/>
          </a:blip>
          <a:srcRect/>
          <a:stretch/>
        </p:blipFill>
        <p:spPr>
          <a:xfrm>
            <a:off x="10602528" y="6025896"/>
            <a:ext cx="1430146" cy="754362"/>
          </a:xfrm>
          <a:prstGeom prst="rect">
            <a:avLst/>
          </a:prstGeom>
          <a:noFill/>
          <a:ln>
            <a:noFill/>
          </a:ln>
        </p:spPr>
      </p:pic>
      <p:cxnSp>
        <p:nvCxnSpPr>
          <p:cNvPr id="239" name="Google Shape;239;p56"/>
          <p:cNvCxnSpPr/>
          <p:nvPr/>
        </p:nvCxnSpPr>
        <p:spPr>
          <a:xfrm>
            <a:off x="1170980" y="6286188"/>
            <a:ext cx="0" cy="276900"/>
          </a:xfrm>
          <a:prstGeom prst="straightConnector1">
            <a:avLst/>
          </a:prstGeom>
          <a:noFill/>
          <a:ln w="12700" cap="flat" cmpd="sng">
            <a:solidFill>
              <a:srgbClr val="D0CECE"/>
            </a:solidFill>
            <a:prstDash val="solid"/>
            <a:miter lim="800000"/>
            <a:headEnd type="none" w="sm" len="sm"/>
            <a:tailEnd type="none" w="sm" len="sm"/>
          </a:ln>
        </p:spPr>
      </p:cxnSp>
      <p:pic>
        <p:nvPicPr>
          <p:cNvPr id="240" name="Google Shape;240;p56"/>
          <p:cNvPicPr preferRelativeResize="0"/>
          <p:nvPr/>
        </p:nvPicPr>
        <p:blipFill rotWithShape="1">
          <a:blip r:embed="rId3">
            <a:alphaModFix/>
          </a:blip>
          <a:srcRect/>
          <a:stretch/>
        </p:blipFill>
        <p:spPr>
          <a:xfrm>
            <a:off x="0" y="5836450"/>
            <a:ext cx="12192001" cy="282000"/>
          </a:xfrm>
          <a:prstGeom prst="rect">
            <a:avLst/>
          </a:prstGeom>
          <a:noFill/>
          <a:ln>
            <a:noFill/>
          </a:ln>
        </p:spPr>
      </p:pic>
      <p:sp>
        <p:nvSpPr>
          <p:cNvPr id="241" name="Google Shape;241;p56"/>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888888"/>
                </a:solidFill>
                <a:latin typeface="Roboto"/>
                <a:ea typeface="Roboto"/>
                <a:cs typeface="Roboto"/>
                <a:sym typeface="Roboto"/>
              </a:rPr>
              <a:t>Kempelen Institute of Intelligent Technologies</a:t>
            </a:r>
            <a:endParaRPr sz="1170" b="0" i="0" u="none" strike="noStrike" cap="none">
              <a:solidFill>
                <a:srgbClr val="888888"/>
              </a:solidFill>
              <a:latin typeface="Roboto"/>
              <a:ea typeface="Roboto"/>
              <a:cs typeface="Roboto"/>
              <a:sym typeface="Roboto"/>
            </a:endParaRPr>
          </a:p>
        </p:txBody>
      </p:sp>
      <p:sp>
        <p:nvSpPr>
          <p:cNvPr id="242" name="Google Shape;242;p56"/>
          <p:cNvSpPr txBox="1">
            <a:spLocks noGrp="1"/>
          </p:cNvSpPr>
          <p:nvPr>
            <p:ph type="body" idx="1"/>
          </p:nvPr>
        </p:nvSpPr>
        <p:spPr>
          <a:xfrm>
            <a:off x="1069848" y="1956816"/>
            <a:ext cx="9445800" cy="37215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200"/>
              </a:spcBef>
              <a:spcAft>
                <a:spcPts val="0"/>
              </a:spcAft>
              <a:buClr>
                <a:schemeClr val="dk1"/>
              </a:buClr>
              <a:buSzPts val="2000"/>
              <a:buFont typeface="Roboto"/>
              <a:buAutoNum type="arabicPeriod"/>
              <a:defRPr sz="2000" b="0"/>
            </a:lvl1pPr>
            <a:lvl2pPr marL="914400" lvl="1" indent="-228600" algn="l">
              <a:lnSpc>
                <a:spcPct val="114000"/>
              </a:lnSpc>
              <a:spcBef>
                <a:spcPts val="600"/>
              </a:spcBef>
              <a:spcAft>
                <a:spcPts val="0"/>
              </a:spcAft>
              <a:buSzPts val="1800"/>
              <a:buNone/>
              <a:defRPr sz="1800"/>
            </a:lvl2pPr>
            <a:lvl3pPr marL="1371600" lvl="2" indent="-228600" algn="l">
              <a:lnSpc>
                <a:spcPct val="114000"/>
              </a:lnSpc>
              <a:spcBef>
                <a:spcPts val="600"/>
              </a:spcBef>
              <a:spcAft>
                <a:spcPts val="0"/>
              </a:spcAft>
              <a:buSzPts val="1800"/>
              <a:buNone/>
              <a:defRPr sz="1800"/>
            </a:lvl3pPr>
            <a:lvl4pPr marL="1828800" lvl="3" indent="-228600" algn="l">
              <a:lnSpc>
                <a:spcPct val="114000"/>
              </a:lnSpc>
              <a:spcBef>
                <a:spcPts val="600"/>
              </a:spcBef>
              <a:spcAft>
                <a:spcPts val="0"/>
              </a:spcAft>
              <a:buSzPts val="1600"/>
              <a:buNone/>
              <a:defRPr sz="1600"/>
            </a:lvl4pPr>
            <a:lvl5pPr marL="2286000" lvl="4" indent="-228600" algn="l">
              <a:lnSpc>
                <a:spcPct val="114000"/>
              </a:lnSpc>
              <a:spcBef>
                <a:spcPts val="600"/>
              </a:spcBef>
              <a:spcAft>
                <a:spcPts val="0"/>
              </a:spcAft>
              <a:buSzPts val="1400"/>
              <a:buFont typeface="Arial"/>
              <a:buNone/>
              <a:defRPr sz="14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2] Section Header 2, Simple Text">
  <p:cSld name="CUSTOM_3">
    <p:bg>
      <p:bgPr>
        <a:solidFill>
          <a:srgbClr val="B21230"/>
        </a:solidFill>
        <a:effectLst/>
      </p:bgPr>
    </p:bg>
    <p:spTree>
      <p:nvGrpSpPr>
        <p:cNvPr id="1" name="Shape 243"/>
        <p:cNvGrpSpPr/>
        <p:nvPr/>
      </p:nvGrpSpPr>
      <p:grpSpPr>
        <a:xfrm>
          <a:off x="0" y="0"/>
          <a:ext cx="0" cy="0"/>
          <a:chOff x="0" y="0"/>
          <a:chExt cx="0" cy="0"/>
        </a:xfrm>
      </p:grpSpPr>
      <p:pic>
        <p:nvPicPr>
          <p:cNvPr id="244" name="Google Shape;244;p57"/>
          <p:cNvPicPr preferRelativeResize="0"/>
          <p:nvPr/>
        </p:nvPicPr>
        <p:blipFill rotWithShape="1">
          <a:blip r:embed="rId2">
            <a:alphaModFix/>
          </a:blip>
          <a:srcRect/>
          <a:stretch/>
        </p:blipFill>
        <p:spPr>
          <a:xfrm>
            <a:off x="10837001" y="6236208"/>
            <a:ext cx="985715" cy="289239"/>
          </a:xfrm>
          <a:prstGeom prst="rect">
            <a:avLst/>
          </a:prstGeom>
          <a:noFill/>
          <a:ln>
            <a:noFill/>
          </a:ln>
        </p:spPr>
      </p:pic>
      <p:pic>
        <p:nvPicPr>
          <p:cNvPr id="245" name="Google Shape;245;p57"/>
          <p:cNvPicPr preferRelativeResize="0"/>
          <p:nvPr/>
        </p:nvPicPr>
        <p:blipFill rotWithShape="1">
          <a:blip r:embed="rId3">
            <a:alphaModFix/>
          </a:blip>
          <a:srcRect/>
          <a:stretch/>
        </p:blipFill>
        <p:spPr>
          <a:xfrm>
            <a:off x="0" y="5842200"/>
            <a:ext cx="12191998" cy="289225"/>
          </a:xfrm>
          <a:prstGeom prst="rect">
            <a:avLst/>
          </a:prstGeom>
          <a:noFill/>
          <a:ln>
            <a:noFill/>
          </a:ln>
        </p:spPr>
      </p:pic>
      <p:sp>
        <p:nvSpPr>
          <p:cNvPr id="246" name="Google Shape;246;p57"/>
          <p:cNvSpPr txBox="1">
            <a:spLocks noGrp="1"/>
          </p:cNvSpPr>
          <p:nvPr>
            <p:ph type="title"/>
          </p:nvPr>
        </p:nvSpPr>
        <p:spPr>
          <a:xfrm>
            <a:off x="1170432" y="1801368"/>
            <a:ext cx="8997600" cy="3099900"/>
          </a:xfrm>
          <a:prstGeom prst="rect">
            <a:avLst/>
          </a:prstGeom>
          <a:noFill/>
          <a:ln>
            <a:noFill/>
          </a:ln>
        </p:spPr>
        <p:txBody>
          <a:bodyPr spcFirstLastPara="1" wrap="square" lIns="91425" tIns="45700" rIns="91425" bIns="45700" anchor="t" anchorCtr="0">
            <a:normAutofit/>
          </a:bodyPr>
          <a:lstStyle>
            <a:lvl1pPr lvl="0" algn="l">
              <a:lnSpc>
                <a:spcPct val="114000"/>
              </a:lnSpc>
              <a:spcBef>
                <a:spcPts val="1200"/>
              </a:spcBef>
              <a:spcAft>
                <a:spcPts val="0"/>
              </a:spcAft>
              <a:buClr>
                <a:schemeClr val="lt1"/>
              </a:buClr>
              <a:buSzPts val="1400"/>
              <a:buNone/>
              <a:defRPr sz="2700" b="0" i="0">
                <a:solidFill>
                  <a:schemeClr val="lt1"/>
                </a:solidFill>
              </a:defRPr>
            </a:lvl1pPr>
            <a:lvl2pPr lvl="1" algn="l">
              <a:lnSpc>
                <a:spcPct val="100000"/>
              </a:lnSpc>
              <a:spcBef>
                <a:spcPts val="0"/>
              </a:spcBef>
              <a:spcAft>
                <a:spcPts val="0"/>
              </a:spcAft>
              <a:buClr>
                <a:schemeClr val="lt1"/>
              </a:buClr>
              <a:buSzPts val="1400"/>
              <a:buNone/>
              <a:defRPr>
                <a:solidFill>
                  <a:schemeClr val="lt1"/>
                </a:solidFill>
              </a:defRPr>
            </a:lvl2pPr>
            <a:lvl3pPr lvl="2" algn="l">
              <a:lnSpc>
                <a:spcPct val="100000"/>
              </a:lnSpc>
              <a:spcBef>
                <a:spcPts val="0"/>
              </a:spcBef>
              <a:spcAft>
                <a:spcPts val="0"/>
              </a:spcAft>
              <a:buClr>
                <a:schemeClr val="lt1"/>
              </a:buClr>
              <a:buSzPts val="1400"/>
              <a:buNone/>
              <a:defRPr>
                <a:solidFill>
                  <a:schemeClr val="lt1"/>
                </a:solidFill>
              </a:defRPr>
            </a:lvl3pPr>
            <a:lvl4pPr lvl="3" algn="l">
              <a:lnSpc>
                <a:spcPct val="100000"/>
              </a:lnSpc>
              <a:spcBef>
                <a:spcPts val="0"/>
              </a:spcBef>
              <a:spcAft>
                <a:spcPts val="0"/>
              </a:spcAft>
              <a:buClr>
                <a:schemeClr val="lt1"/>
              </a:buClr>
              <a:buSzPts val="1400"/>
              <a:buNone/>
              <a:defRPr>
                <a:solidFill>
                  <a:schemeClr val="lt1"/>
                </a:solidFill>
              </a:defRPr>
            </a:lvl4pPr>
            <a:lvl5pPr lvl="4" algn="l">
              <a:lnSpc>
                <a:spcPct val="100000"/>
              </a:lnSpc>
              <a:spcBef>
                <a:spcPts val="0"/>
              </a:spcBef>
              <a:spcAft>
                <a:spcPts val="0"/>
              </a:spcAft>
              <a:buClr>
                <a:schemeClr val="lt1"/>
              </a:buClr>
              <a:buSzPts val="1400"/>
              <a:buNone/>
              <a:defRPr>
                <a:solidFill>
                  <a:schemeClr val="lt1"/>
                </a:solidFill>
              </a:defRPr>
            </a:lvl5pPr>
            <a:lvl6pPr lvl="5" algn="l">
              <a:lnSpc>
                <a:spcPct val="100000"/>
              </a:lnSpc>
              <a:spcBef>
                <a:spcPts val="0"/>
              </a:spcBef>
              <a:spcAft>
                <a:spcPts val="0"/>
              </a:spcAft>
              <a:buClr>
                <a:schemeClr val="lt1"/>
              </a:buClr>
              <a:buSzPts val="1400"/>
              <a:buNone/>
              <a:defRPr>
                <a:solidFill>
                  <a:schemeClr val="lt1"/>
                </a:solidFill>
              </a:defRPr>
            </a:lvl6pPr>
            <a:lvl7pPr lvl="6" algn="l">
              <a:lnSpc>
                <a:spcPct val="100000"/>
              </a:lnSpc>
              <a:spcBef>
                <a:spcPts val="0"/>
              </a:spcBef>
              <a:spcAft>
                <a:spcPts val="0"/>
              </a:spcAft>
              <a:buClr>
                <a:schemeClr val="lt1"/>
              </a:buClr>
              <a:buSzPts val="1400"/>
              <a:buNone/>
              <a:defRPr>
                <a:solidFill>
                  <a:schemeClr val="lt1"/>
                </a:solidFill>
              </a:defRPr>
            </a:lvl7pPr>
            <a:lvl8pPr lvl="7" algn="l">
              <a:lnSpc>
                <a:spcPct val="100000"/>
              </a:lnSpc>
              <a:spcBef>
                <a:spcPts val="0"/>
              </a:spcBef>
              <a:spcAft>
                <a:spcPts val="0"/>
              </a:spcAft>
              <a:buClr>
                <a:schemeClr val="lt1"/>
              </a:buClr>
              <a:buSzPts val="1400"/>
              <a:buNone/>
              <a:defRPr>
                <a:solidFill>
                  <a:schemeClr val="lt1"/>
                </a:solidFill>
              </a:defRPr>
            </a:lvl8pPr>
            <a:lvl9pPr lvl="8" algn="l">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2] Content, Two-Column, No Message">
  <p:cSld name="Two Column_2">
    <p:spTree>
      <p:nvGrpSpPr>
        <p:cNvPr id="1" name="Shape 247"/>
        <p:cNvGrpSpPr/>
        <p:nvPr/>
      </p:nvGrpSpPr>
      <p:grpSpPr>
        <a:xfrm>
          <a:off x="0" y="0"/>
          <a:ext cx="0" cy="0"/>
          <a:chOff x="0" y="0"/>
          <a:chExt cx="0" cy="0"/>
        </a:xfrm>
      </p:grpSpPr>
      <p:sp>
        <p:nvSpPr>
          <p:cNvPr id="248" name="Google Shape;248;p58"/>
          <p:cNvSpPr txBox="1">
            <a:spLocks noGrp="1"/>
          </p:cNvSpPr>
          <p:nvPr>
            <p:ph type="title"/>
          </p:nvPr>
        </p:nvSpPr>
        <p:spPr>
          <a:xfrm>
            <a:off x="1170432" y="800100"/>
            <a:ext cx="9116700" cy="1156800"/>
          </a:xfrm>
          <a:prstGeom prst="rect">
            <a:avLst/>
          </a:prstGeom>
          <a:noFill/>
          <a:ln>
            <a:noFill/>
          </a:ln>
        </p:spPr>
        <p:txBody>
          <a:bodyPr spcFirstLastPara="1" wrap="square" lIns="91425" tIns="45700" rIns="91425" bIns="45700" anchor="t" anchorCtr="0">
            <a:normAutofit/>
          </a:bodyPr>
          <a:lstStyle>
            <a:lvl1pPr lvl="0" algn="l">
              <a:lnSpc>
                <a:spcPct val="114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58"/>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250" name="Google Shape;250;p58"/>
          <p:cNvPicPr preferRelativeResize="0"/>
          <p:nvPr/>
        </p:nvPicPr>
        <p:blipFill rotWithShape="1">
          <a:blip r:embed="rId2">
            <a:alphaModFix/>
          </a:blip>
          <a:srcRect/>
          <a:stretch/>
        </p:blipFill>
        <p:spPr>
          <a:xfrm>
            <a:off x="10602528" y="6025896"/>
            <a:ext cx="1430146" cy="754362"/>
          </a:xfrm>
          <a:prstGeom prst="rect">
            <a:avLst/>
          </a:prstGeom>
          <a:noFill/>
          <a:ln>
            <a:noFill/>
          </a:ln>
        </p:spPr>
      </p:pic>
      <p:cxnSp>
        <p:nvCxnSpPr>
          <p:cNvPr id="251" name="Google Shape;251;p58"/>
          <p:cNvCxnSpPr/>
          <p:nvPr/>
        </p:nvCxnSpPr>
        <p:spPr>
          <a:xfrm>
            <a:off x="1170980" y="6286188"/>
            <a:ext cx="0" cy="276900"/>
          </a:xfrm>
          <a:prstGeom prst="straightConnector1">
            <a:avLst/>
          </a:prstGeom>
          <a:noFill/>
          <a:ln w="12700" cap="flat" cmpd="sng">
            <a:solidFill>
              <a:srgbClr val="D0CECE"/>
            </a:solidFill>
            <a:prstDash val="solid"/>
            <a:miter lim="800000"/>
            <a:headEnd type="none" w="sm" len="sm"/>
            <a:tailEnd type="none" w="sm" len="sm"/>
          </a:ln>
        </p:spPr>
      </p:cxnSp>
      <p:pic>
        <p:nvPicPr>
          <p:cNvPr id="252" name="Google Shape;252;p58"/>
          <p:cNvPicPr preferRelativeResize="0"/>
          <p:nvPr/>
        </p:nvPicPr>
        <p:blipFill rotWithShape="1">
          <a:blip r:embed="rId3">
            <a:alphaModFix/>
          </a:blip>
          <a:srcRect/>
          <a:stretch/>
        </p:blipFill>
        <p:spPr>
          <a:xfrm>
            <a:off x="0" y="5836450"/>
            <a:ext cx="12192001" cy="282000"/>
          </a:xfrm>
          <a:prstGeom prst="rect">
            <a:avLst/>
          </a:prstGeom>
          <a:noFill/>
          <a:ln>
            <a:noFill/>
          </a:ln>
        </p:spPr>
      </p:pic>
      <p:sp>
        <p:nvSpPr>
          <p:cNvPr id="253" name="Google Shape;253;p58"/>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888888"/>
                </a:solidFill>
                <a:latin typeface="Roboto"/>
                <a:ea typeface="Roboto"/>
                <a:cs typeface="Roboto"/>
                <a:sym typeface="Roboto"/>
              </a:rPr>
              <a:t>Kempelen Institute of Intelligent Technologies</a:t>
            </a:r>
            <a:endParaRPr sz="1170" b="0" i="0" u="none" strike="noStrike" cap="none">
              <a:solidFill>
                <a:srgbClr val="888888"/>
              </a:solidFill>
              <a:latin typeface="Roboto"/>
              <a:ea typeface="Roboto"/>
              <a:cs typeface="Roboto"/>
              <a:sym typeface="Roboto"/>
            </a:endParaRPr>
          </a:p>
        </p:txBody>
      </p:sp>
      <p:cxnSp>
        <p:nvCxnSpPr>
          <p:cNvPr id="254" name="Google Shape;254;p58"/>
          <p:cNvCxnSpPr/>
          <p:nvPr/>
        </p:nvCxnSpPr>
        <p:spPr>
          <a:xfrm>
            <a:off x="5930713" y="1982707"/>
            <a:ext cx="0" cy="3468300"/>
          </a:xfrm>
          <a:prstGeom prst="straightConnector1">
            <a:avLst/>
          </a:prstGeom>
          <a:noFill/>
          <a:ln w="12700" cap="flat" cmpd="sng">
            <a:solidFill>
              <a:srgbClr val="D0CECE"/>
            </a:solidFill>
            <a:prstDash val="solid"/>
            <a:miter lim="800000"/>
            <a:headEnd type="none" w="sm" len="sm"/>
            <a:tailEnd type="none" w="sm" len="sm"/>
          </a:ln>
        </p:spPr>
      </p:cxnSp>
      <p:sp>
        <p:nvSpPr>
          <p:cNvPr id="255" name="Google Shape;255;p58"/>
          <p:cNvSpPr txBox="1">
            <a:spLocks noGrp="1"/>
          </p:cNvSpPr>
          <p:nvPr>
            <p:ph type="body" idx="1"/>
          </p:nvPr>
        </p:nvSpPr>
        <p:spPr>
          <a:xfrm>
            <a:off x="1170432" y="1956816"/>
            <a:ext cx="4599300" cy="3621000"/>
          </a:xfrm>
          <a:prstGeom prst="rect">
            <a:avLst/>
          </a:prstGeom>
          <a:noFill/>
          <a:ln>
            <a:noFill/>
          </a:ln>
        </p:spPr>
        <p:txBody>
          <a:bodyPr spcFirstLastPara="1" wrap="square" lIns="91425" tIns="45700" rIns="91425" bIns="45700" anchor="t" anchorCtr="0">
            <a:normAutofit/>
          </a:bodyPr>
          <a:lstStyle>
            <a:lvl1pPr marL="457200" lvl="0" indent="-374650" algn="l">
              <a:lnSpc>
                <a:spcPct val="120000"/>
              </a:lnSpc>
              <a:spcBef>
                <a:spcPts val="0"/>
              </a:spcBef>
              <a:spcAft>
                <a:spcPts val="0"/>
              </a:spcAft>
              <a:buSzPts val="2300"/>
              <a:buChar char="▪"/>
              <a:defRPr/>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6" name="Google Shape;256;p58"/>
          <p:cNvSpPr txBox="1">
            <a:spLocks noGrp="1"/>
          </p:cNvSpPr>
          <p:nvPr>
            <p:ph type="body" idx="2"/>
          </p:nvPr>
        </p:nvSpPr>
        <p:spPr>
          <a:xfrm>
            <a:off x="6592825" y="1956831"/>
            <a:ext cx="4178700" cy="3621000"/>
          </a:xfrm>
          <a:prstGeom prst="rect">
            <a:avLst/>
          </a:prstGeom>
          <a:noFill/>
          <a:ln>
            <a:noFill/>
          </a:ln>
        </p:spPr>
        <p:txBody>
          <a:bodyPr spcFirstLastPara="1" wrap="square" lIns="91425" tIns="45700" rIns="91425" bIns="45700" anchor="t" anchorCtr="0">
            <a:normAutofit/>
          </a:bodyPr>
          <a:lstStyle>
            <a:lvl1pPr marL="457200" lvl="0" indent="-374650" algn="l">
              <a:lnSpc>
                <a:spcPct val="120000"/>
              </a:lnSpc>
              <a:spcBef>
                <a:spcPts val="0"/>
              </a:spcBef>
              <a:spcAft>
                <a:spcPts val="0"/>
              </a:spcAft>
              <a:buSzPts val="2300"/>
              <a:buChar char="▪"/>
              <a:defRPr/>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2] Conclusion Variant 2">
  <p:cSld name="Conclusion variant 2">
    <p:spTree>
      <p:nvGrpSpPr>
        <p:cNvPr id="1" name="Shape 257"/>
        <p:cNvGrpSpPr/>
        <p:nvPr/>
      </p:nvGrpSpPr>
      <p:grpSpPr>
        <a:xfrm>
          <a:off x="0" y="0"/>
          <a:ext cx="0" cy="0"/>
          <a:chOff x="0" y="0"/>
          <a:chExt cx="0" cy="0"/>
        </a:xfrm>
      </p:grpSpPr>
      <p:sp>
        <p:nvSpPr>
          <p:cNvPr id="258" name="Google Shape;258;p59"/>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259" name="Google Shape;259;p59"/>
          <p:cNvPicPr preferRelativeResize="0"/>
          <p:nvPr/>
        </p:nvPicPr>
        <p:blipFill rotWithShape="1">
          <a:blip r:embed="rId2">
            <a:alphaModFix/>
          </a:blip>
          <a:srcRect/>
          <a:stretch/>
        </p:blipFill>
        <p:spPr>
          <a:xfrm>
            <a:off x="10602528" y="6025896"/>
            <a:ext cx="1430146" cy="754362"/>
          </a:xfrm>
          <a:prstGeom prst="rect">
            <a:avLst/>
          </a:prstGeom>
          <a:noFill/>
          <a:ln>
            <a:noFill/>
          </a:ln>
        </p:spPr>
      </p:pic>
      <p:cxnSp>
        <p:nvCxnSpPr>
          <p:cNvPr id="260" name="Google Shape;260;p59"/>
          <p:cNvCxnSpPr/>
          <p:nvPr/>
        </p:nvCxnSpPr>
        <p:spPr>
          <a:xfrm>
            <a:off x="1170980" y="6286188"/>
            <a:ext cx="0" cy="276900"/>
          </a:xfrm>
          <a:prstGeom prst="straightConnector1">
            <a:avLst/>
          </a:prstGeom>
          <a:noFill/>
          <a:ln w="12700" cap="flat" cmpd="sng">
            <a:solidFill>
              <a:srgbClr val="D0CECE"/>
            </a:solidFill>
            <a:prstDash val="solid"/>
            <a:miter lim="800000"/>
            <a:headEnd type="none" w="sm" len="sm"/>
            <a:tailEnd type="none" w="sm" len="sm"/>
          </a:ln>
        </p:spPr>
      </p:cxnSp>
      <p:pic>
        <p:nvPicPr>
          <p:cNvPr id="261" name="Google Shape;261;p59"/>
          <p:cNvPicPr preferRelativeResize="0"/>
          <p:nvPr/>
        </p:nvPicPr>
        <p:blipFill rotWithShape="1">
          <a:blip r:embed="rId3">
            <a:alphaModFix/>
          </a:blip>
          <a:srcRect/>
          <a:stretch/>
        </p:blipFill>
        <p:spPr>
          <a:xfrm>
            <a:off x="0" y="5836450"/>
            <a:ext cx="12192001" cy="282000"/>
          </a:xfrm>
          <a:prstGeom prst="rect">
            <a:avLst/>
          </a:prstGeom>
          <a:noFill/>
          <a:ln>
            <a:noFill/>
          </a:ln>
        </p:spPr>
      </p:pic>
      <p:sp>
        <p:nvSpPr>
          <p:cNvPr id="262" name="Google Shape;262;p59"/>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888888"/>
                </a:solidFill>
                <a:latin typeface="Roboto"/>
                <a:ea typeface="Roboto"/>
                <a:cs typeface="Roboto"/>
                <a:sym typeface="Roboto"/>
              </a:rPr>
              <a:t>Kempelen Institute of Intelligent Technologies</a:t>
            </a:r>
            <a:endParaRPr sz="1170" b="0" i="0" u="none" strike="noStrike" cap="none">
              <a:solidFill>
                <a:srgbClr val="888888"/>
              </a:solidFill>
              <a:latin typeface="Roboto"/>
              <a:ea typeface="Roboto"/>
              <a:cs typeface="Roboto"/>
              <a:sym typeface="Roboto"/>
            </a:endParaRPr>
          </a:p>
        </p:txBody>
      </p:sp>
      <p:sp>
        <p:nvSpPr>
          <p:cNvPr id="263" name="Google Shape;263;p59"/>
          <p:cNvSpPr txBox="1">
            <a:spLocks noGrp="1"/>
          </p:cNvSpPr>
          <p:nvPr>
            <p:ph type="body" idx="1"/>
          </p:nvPr>
        </p:nvSpPr>
        <p:spPr>
          <a:xfrm>
            <a:off x="1572768" y="1325880"/>
            <a:ext cx="4343400" cy="46620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0"/>
              </a:spcBef>
              <a:spcAft>
                <a:spcPts val="0"/>
              </a:spcAft>
              <a:buSzPts val="2300"/>
              <a:buNone/>
              <a:defRPr sz="23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4" name="Google Shape;264;p59"/>
          <p:cNvSpPr txBox="1">
            <a:spLocks noGrp="1"/>
          </p:cNvSpPr>
          <p:nvPr>
            <p:ph type="body" idx="2"/>
          </p:nvPr>
        </p:nvSpPr>
        <p:spPr>
          <a:xfrm>
            <a:off x="6315074" y="1325880"/>
            <a:ext cx="4288500" cy="46620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0"/>
              </a:spcBef>
              <a:spcAft>
                <a:spcPts val="0"/>
              </a:spcAft>
              <a:buSzPts val="2300"/>
              <a:buNone/>
              <a:defRPr sz="23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5" name="Google Shape;265;p59"/>
          <p:cNvSpPr txBox="1">
            <a:spLocks noGrp="1"/>
          </p:cNvSpPr>
          <p:nvPr>
            <p:ph type="body" idx="3"/>
          </p:nvPr>
        </p:nvSpPr>
        <p:spPr>
          <a:xfrm>
            <a:off x="1570691" y="3666744"/>
            <a:ext cx="4343400" cy="46620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0"/>
              </a:spcBef>
              <a:spcAft>
                <a:spcPts val="0"/>
              </a:spcAft>
              <a:buSzPts val="2300"/>
              <a:buNone/>
              <a:defRPr sz="23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6" name="Google Shape;266;p59"/>
          <p:cNvSpPr txBox="1">
            <a:spLocks noGrp="1"/>
          </p:cNvSpPr>
          <p:nvPr>
            <p:ph type="body" idx="4"/>
          </p:nvPr>
        </p:nvSpPr>
        <p:spPr>
          <a:xfrm>
            <a:off x="6315074" y="3666744"/>
            <a:ext cx="4288500" cy="46620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0"/>
              </a:spcBef>
              <a:spcAft>
                <a:spcPts val="0"/>
              </a:spcAft>
              <a:buSzPts val="2300"/>
              <a:buNone/>
              <a:defRPr sz="23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7" name="Google Shape;267;p59"/>
          <p:cNvSpPr txBox="1">
            <a:spLocks noGrp="1"/>
          </p:cNvSpPr>
          <p:nvPr>
            <p:ph type="title"/>
          </p:nvPr>
        </p:nvSpPr>
        <p:spPr>
          <a:xfrm>
            <a:off x="1572768" y="365760"/>
            <a:ext cx="9034200" cy="822900"/>
          </a:xfrm>
          <a:prstGeom prst="rect">
            <a:avLst/>
          </a:prstGeom>
          <a:noFill/>
          <a:ln>
            <a:noFill/>
          </a:ln>
        </p:spPr>
        <p:txBody>
          <a:bodyPr spcFirstLastPara="1" wrap="square" lIns="91425" tIns="45700" rIns="91425" bIns="45700" anchor="b" anchorCtr="0">
            <a:normAutofit/>
          </a:bodyPr>
          <a:lstStyle>
            <a:lvl1pPr lvl="0" algn="l">
              <a:lnSpc>
                <a:spcPct val="114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59"/>
          <p:cNvSpPr txBox="1">
            <a:spLocks noGrp="1"/>
          </p:cNvSpPr>
          <p:nvPr>
            <p:ph type="body" idx="5"/>
          </p:nvPr>
        </p:nvSpPr>
        <p:spPr>
          <a:xfrm>
            <a:off x="1570690" y="1901952"/>
            <a:ext cx="4343400" cy="1645800"/>
          </a:xfrm>
          <a:prstGeom prst="rect">
            <a:avLst/>
          </a:prstGeom>
          <a:noFill/>
          <a:ln>
            <a:noFill/>
          </a:ln>
        </p:spPr>
        <p:txBody>
          <a:bodyPr spcFirstLastPara="1" wrap="square" lIns="91425" tIns="45700" rIns="91425" bIns="45700" anchor="t" anchorCtr="0">
            <a:noAutofit/>
          </a:bodyPr>
          <a:lstStyle>
            <a:lvl1pPr marL="457200" lvl="0" indent="-355600" algn="l">
              <a:lnSpc>
                <a:spcPct val="120000"/>
              </a:lnSpc>
              <a:spcBef>
                <a:spcPts val="0"/>
              </a:spcBef>
              <a:spcAft>
                <a:spcPts val="0"/>
              </a:spcAft>
              <a:buSzPts val="2000"/>
              <a:buChar char="▪"/>
              <a:defRPr sz="2000"/>
            </a:lvl1pPr>
            <a:lvl2pPr marL="914400" lvl="1" indent="-342900" algn="l">
              <a:lnSpc>
                <a:spcPct val="120000"/>
              </a:lnSpc>
              <a:spcBef>
                <a:spcPts val="0"/>
              </a:spcBef>
              <a:spcAft>
                <a:spcPts val="0"/>
              </a:spcAft>
              <a:buSzPts val="1800"/>
              <a:buChar char="▪"/>
              <a:defRPr sz="1800"/>
            </a:lvl2pPr>
            <a:lvl3pPr marL="1371600" lvl="2" indent="-342900" algn="l">
              <a:lnSpc>
                <a:spcPct val="120000"/>
              </a:lnSpc>
              <a:spcBef>
                <a:spcPts val="0"/>
              </a:spcBef>
              <a:spcAft>
                <a:spcPts val="0"/>
              </a:spcAft>
              <a:buSzPts val="1800"/>
              <a:buChar char="•"/>
              <a:defRPr sz="1800"/>
            </a:lvl3pPr>
            <a:lvl4pPr marL="1828800" lvl="3" indent="-330200" algn="l">
              <a:lnSpc>
                <a:spcPct val="120000"/>
              </a:lnSpc>
              <a:spcBef>
                <a:spcPts val="0"/>
              </a:spcBef>
              <a:spcAft>
                <a:spcPts val="0"/>
              </a:spcAft>
              <a:buSzPts val="1600"/>
              <a:buChar char="•"/>
              <a:defRPr sz="1600"/>
            </a:lvl4pPr>
            <a:lvl5pPr marL="2286000" lvl="4" indent="-317500" algn="l">
              <a:lnSpc>
                <a:spcPct val="120000"/>
              </a:lnSpc>
              <a:spcBef>
                <a:spcPts val="0"/>
              </a:spcBef>
              <a:spcAft>
                <a:spcPts val="0"/>
              </a:spcAft>
              <a:buSzPts val="1400"/>
              <a:buChar char="•"/>
              <a:defRPr sz="14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9" name="Google Shape;269;p59"/>
          <p:cNvSpPr txBox="1">
            <a:spLocks noGrp="1"/>
          </p:cNvSpPr>
          <p:nvPr>
            <p:ph type="body" idx="6"/>
          </p:nvPr>
        </p:nvSpPr>
        <p:spPr>
          <a:xfrm>
            <a:off x="6314728" y="1901952"/>
            <a:ext cx="4288500" cy="1645800"/>
          </a:xfrm>
          <a:prstGeom prst="rect">
            <a:avLst/>
          </a:prstGeom>
          <a:noFill/>
          <a:ln>
            <a:noFill/>
          </a:ln>
        </p:spPr>
        <p:txBody>
          <a:bodyPr spcFirstLastPara="1" wrap="square" lIns="91425" tIns="45700" rIns="91425" bIns="45700" anchor="t" anchorCtr="0">
            <a:noAutofit/>
          </a:bodyPr>
          <a:lstStyle>
            <a:lvl1pPr marL="457200" lvl="0" indent="-355600" algn="l">
              <a:lnSpc>
                <a:spcPct val="120000"/>
              </a:lnSpc>
              <a:spcBef>
                <a:spcPts val="0"/>
              </a:spcBef>
              <a:spcAft>
                <a:spcPts val="0"/>
              </a:spcAft>
              <a:buSzPts val="2000"/>
              <a:buChar char="▪"/>
              <a:defRPr sz="2000"/>
            </a:lvl1pPr>
            <a:lvl2pPr marL="914400" lvl="1" indent="-342900" algn="l">
              <a:lnSpc>
                <a:spcPct val="120000"/>
              </a:lnSpc>
              <a:spcBef>
                <a:spcPts val="0"/>
              </a:spcBef>
              <a:spcAft>
                <a:spcPts val="0"/>
              </a:spcAft>
              <a:buSzPts val="1800"/>
              <a:buChar char="▪"/>
              <a:defRPr sz="1800"/>
            </a:lvl2pPr>
            <a:lvl3pPr marL="1371600" lvl="2" indent="-342900" algn="l">
              <a:lnSpc>
                <a:spcPct val="120000"/>
              </a:lnSpc>
              <a:spcBef>
                <a:spcPts val="0"/>
              </a:spcBef>
              <a:spcAft>
                <a:spcPts val="0"/>
              </a:spcAft>
              <a:buSzPts val="1800"/>
              <a:buChar char="•"/>
              <a:defRPr sz="1800"/>
            </a:lvl3pPr>
            <a:lvl4pPr marL="1828800" lvl="3" indent="-330200" algn="l">
              <a:lnSpc>
                <a:spcPct val="120000"/>
              </a:lnSpc>
              <a:spcBef>
                <a:spcPts val="0"/>
              </a:spcBef>
              <a:spcAft>
                <a:spcPts val="0"/>
              </a:spcAft>
              <a:buSzPts val="1600"/>
              <a:buChar char="•"/>
              <a:defRPr sz="1600"/>
            </a:lvl4pPr>
            <a:lvl5pPr marL="2286000" lvl="4" indent="-317500" algn="l">
              <a:lnSpc>
                <a:spcPct val="120000"/>
              </a:lnSpc>
              <a:spcBef>
                <a:spcPts val="0"/>
              </a:spcBef>
              <a:spcAft>
                <a:spcPts val="0"/>
              </a:spcAft>
              <a:buSzPts val="1400"/>
              <a:buChar char="•"/>
              <a:defRPr sz="14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0" name="Google Shape;270;p59"/>
          <p:cNvSpPr txBox="1">
            <a:spLocks noGrp="1"/>
          </p:cNvSpPr>
          <p:nvPr>
            <p:ph type="body" idx="7"/>
          </p:nvPr>
        </p:nvSpPr>
        <p:spPr>
          <a:xfrm>
            <a:off x="1570690" y="4242816"/>
            <a:ext cx="4343400" cy="1645800"/>
          </a:xfrm>
          <a:prstGeom prst="rect">
            <a:avLst/>
          </a:prstGeom>
          <a:noFill/>
          <a:ln>
            <a:noFill/>
          </a:ln>
        </p:spPr>
        <p:txBody>
          <a:bodyPr spcFirstLastPara="1" wrap="square" lIns="91425" tIns="45700" rIns="91425" bIns="45700" anchor="t" anchorCtr="0">
            <a:noAutofit/>
          </a:bodyPr>
          <a:lstStyle>
            <a:lvl1pPr marL="457200" lvl="0" indent="-355600" algn="l">
              <a:lnSpc>
                <a:spcPct val="120000"/>
              </a:lnSpc>
              <a:spcBef>
                <a:spcPts val="0"/>
              </a:spcBef>
              <a:spcAft>
                <a:spcPts val="0"/>
              </a:spcAft>
              <a:buSzPts val="2000"/>
              <a:buChar char="▪"/>
              <a:defRPr sz="2000"/>
            </a:lvl1pPr>
            <a:lvl2pPr marL="914400" lvl="1" indent="-342900" algn="l">
              <a:lnSpc>
                <a:spcPct val="120000"/>
              </a:lnSpc>
              <a:spcBef>
                <a:spcPts val="0"/>
              </a:spcBef>
              <a:spcAft>
                <a:spcPts val="0"/>
              </a:spcAft>
              <a:buSzPts val="1800"/>
              <a:buChar char="▪"/>
              <a:defRPr sz="1800"/>
            </a:lvl2pPr>
            <a:lvl3pPr marL="1371600" lvl="2" indent="-342900" algn="l">
              <a:lnSpc>
                <a:spcPct val="120000"/>
              </a:lnSpc>
              <a:spcBef>
                <a:spcPts val="0"/>
              </a:spcBef>
              <a:spcAft>
                <a:spcPts val="0"/>
              </a:spcAft>
              <a:buSzPts val="1800"/>
              <a:buChar char="•"/>
              <a:defRPr sz="1800"/>
            </a:lvl3pPr>
            <a:lvl4pPr marL="1828800" lvl="3" indent="-330200" algn="l">
              <a:lnSpc>
                <a:spcPct val="120000"/>
              </a:lnSpc>
              <a:spcBef>
                <a:spcPts val="0"/>
              </a:spcBef>
              <a:spcAft>
                <a:spcPts val="0"/>
              </a:spcAft>
              <a:buSzPts val="1600"/>
              <a:buChar char="•"/>
              <a:defRPr sz="1600"/>
            </a:lvl4pPr>
            <a:lvl5pPr marL="2286000" lvl="4" indent="-317500" algn="l">
              <a:lnSpc>
                <a:spcPct val="120000"/>
              </a:lnSpc>
              <a:spcBef>
                <a:spcPts val="0"/>
              </a:spcBef>
              <a:spcAft>
                <a:spcPts val="0"/>
              </a:spcAft>
              <a:buSzPts val="1400"/>
              <a:buChar char="•"/>
              <a:defRPr sz="14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1" name="Google Shape;271;p59"/>
          <p:cNvSpPr txBox="1">
            <a:spLocks noGrp="1"/>
          </p:cNvSpPr>
          <p:nvPr>
            <p:ph type="body" idx="8"/>
          </p:nvPr>
        </p:nvSpPr>
        <p:spPr>
          <a:xfrm>
            <a:off x="6313992" y="4242816"/>
            <a:ext cx="4288500" cy="1645800"/>
          </a:xfrm>
          <a:prstGeom prst="rect">
            <a:avLst/>
          </a:prstGeom>
          <a:noFill/>
          <a:ln>
            <a:noFill/>
          </a:ln>
        </p:spPr>
        <p:txBody>
          <a:bodyPr spcFirstLastPara="1" wrap="square" lIns="91425" tIns="45700" rIns="91425" bIns="45700" anchor="t" anchorCtr="0">
            <a:noAutofit/>
          </a:bodyPr>
          <a:lstStyle>
            <a:lvl1pPr marL="457200" lvl="0" indent="-355600" algn="l">
              <a:lnSpc>
                <a:spcPct val="120000"/>
              </a:lnSpc>
              <a:spcBef>
                <a:spcPts val="0"/>
              </a:spcBef>
              <a:spcAft>
                <a:spcPts val="0"/>
              </a:spcAft>
              <a:buSzPts val="2000"/>
              <a:buChar char="▪"/>
              <a:defRPr sz="2000"/>
            </a:lvl1pPr>
            <a:lvl2pPr marL="914400" lvl="1" indent="-342900" algn="l">
              <a:lnSpc>
                <a:spcPct val="120000"/>
              </a:lnSpc>
              <a:spcBef>
                <a:spcPts val="0"/>
              </a:spcBef>
              <a:spcAft>
                <a:spcPts val="0"/>
              </a:spcAft>
              <a:buSzPts val="1800"/>
              <a:buChar char="▪"/>
              <a:defRPr sz="1800"/>
            </a:lvl2pPr>
            <a:lvl3pPr marL="1371600" lvl="2" indent="-342900" algn="l">
              <a:lnSpc>
                <a:spcPct val="120000"/>
              </a:lnSpc>
              <a:spcBef>
                <a:spcPts val="0"/>
              </a:spcBef>
              <a:spcAft>
                <a:spcPts val="0"/>
              </a:spcAft>
              <a:buSzPts val="1800"/>
              <a:buChar char="•"/>
              <a:defRPr sz="1800"/>
            </a:lvl3pPr>
            <a:lvl4pPr marL="1828800" lvl="3" indent="-330200" algn="l">
              <a:lnSpc>
                <a:spcPct val="120000"/>
              </a:lnSpc>
              <a:spcBef>
                <a:spcPts val="0"/>
              </a:spcBef>
              <a:spcAft>
                <a:spcPts val="0"/>
              </a:spcAft>
              <a:buSzPts val="1600"/>
              <a:buChar char="•"/>
              <a:defRPr sz="1600"/>
            </a:lvl4pPr>
            <a:lvl5pPr marL="2286000" lvl="4" indent="-317500" algn="l">
              <a:lnSpc>
                <a:spcPct val="120000"/>
              </a:lnSpc>
              <a:spcBef>
                <a:spcPts val="0"/>
              </a:spcBef>
              <a:spcAft>
                <a:spcPts val="0"/>
              </a:spcAft>
              <a:buSzPts val="1400"/>
              <a:buChar char="•"/>
              <a:defRPr sz="14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2] Title, Wider">
  <p:cSld name="Title Slide_1">
    <p:bg>
      <p:bgPr>
        <a:solidFill>
          <a:srgbClr val="E3E3E3"/>
        </a:solidFill>
        <a:effectLst/>
      </p:bgPr>
    </p:bg>
    <p:spTree>
      <p:nvGrpSpPr>
        <p:cNvPr id="1" name="Shape 33"/>
        <p:cNvGrpSpPr/>
        <p:nvPr/>
      </p:nvGrpSpPr>
      <p:grpSpPr>
        <a:xfrm>
          <a:off x="0" y="0"/>
          <a:ext cx="0" cy="0"/>
          <a:chOff x="0" y="0"/>
          <a:chExt cx="0" cy="0"/>
        </a:xfrm>
      </p:grpSpPr>
      <p:sp>
        <p:nvSpPr>
          <p:cNvPr id="34" name="Google Shape;34;p33"/>
          <p:cNvSpPr/>
          <p:nvPr/>
        </p:nvSpPr>
        <p:spPr>
          <a:xfrm>
            <a:off x="1170975" y="887900"/>
            <a:ext cx="9790500" cy="45471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Calibri"/>
              <a:ea typeface="Calibri"/>
              <a:cs typeface="Calibri"/>
              <a:sym typeface="Calibri"/>
            </a:endParaRPr>
          </a:p>
        </p:txBody>
      </p:sp>
      <p:pic>
        <p:nvPicPr>
          <p:cNvPr id="35" name="Google Shape;35;p33"/>
          <p:cNvPicPr preferRelativeResize="0"/>
          <p:nvPr/>
        </p:nvPicPr>
        <p:blipFill rotWithShape="1">
          <a:blip r:embed="rId2">
            <a:alphaModFix/>
          </a:blip>
          <a:srcRect/>
          <a:stretch/>
        </p:blipFill>
        <p:spPr>
          <a:xfrm>
            <a:off x="9803300" y="3171493"/>
            <a:ext cx="1991737" cy="2782663"/>
          </a:xfrm>
          <a:prstGeom prst="rect">
            <a:avLst/>
          </a:prstGeom>
          <a:noFill/>
          <a:ln>
            <a:noFill/>
          </a:ln>
        </p:spPr>
      </p:pic>
      <p:sp>
        <p:nvSpPr>
          <p:cNvPr id="36" name="Google Shape;36;p33"/>
          <p:cNvSpPr/>
          <p:nvPr/>
        </p:nvSpPr>
        <p:spPr>
          <a:xfrm>
            <a:off x="886881" y="603802"/>
            <a:ext cx="284100" cy="284100"/>
          </a:xfrm>
          <a:prstGeom prst="rect">
            <a:avLst/>
          </a:prstGeom>
          <a:solidFill>
            <a:srgbClr val="B212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 name="Google Shape;37;p33"/>
          <p:cNvPicPr preferRelativeResize="0"/>
          <p:nvPr/>
        </p:nvPicPr>
        <p:blipFill rotWithShape="1">
          <a:blip r:embed="rId3">
            <a:alphaModFix/>
          </a:blip>
          <a:srcRect/>
          <a:stretch/>
        </p:blipFill>
        <p:spPr>
          <a:xfrm>
            <a:off x="10602528" y="6025896"/>
            <a:ext cx="1430146" cy="754362"/>
          </a:xfrm>
          <a:prstGeom prst="rect">
            <a:avLst/>
          </a:prstGeom>
          <a:noFill/>
          <a:ln>
            <a:noFill/>
          </a:ln>
        </p:spPr>
      </p:pic>
      <p:pic>
        <p:nvPicPr>
          <p:cNvPr id="38" name="Google Shape;38;p33"/>
          <p:cNvPicPr preferRelativeResize="0"/>
          <p:nvPr/>
        </p:nvPicPr>
        <p:blipFill rotWithShape="1">
          <a:blip r:embed="rId4">
            <a:alphaModFix/>
          </a:blip>
          <a:srcRect/>
          <a:stretch/>
        </p:blipFill>
        <p:spPr>
          <a:xfrm>
            <a:off x="0" y="5836450"/>
            <a:ext cx="12192001" cy="282000"/>
          </a:xfrm>
          <a:prstGeom prst="rect">
            <a:avLst/>
          </a:prstGeom>
          <a:noFill/>
          <a:ln>
            <a:noFill/>
          </a:ln>
        </p:spPr>
      </p:pic>
      <p:sp>
        <p:nvSpPr>
          <p:cNvPr id="39" name="Google Shape;39;p33"/>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666666"/>
                </a:solidFill>
                <a:latin typeface="Roboto"/>
                <a:ea typeface="Roboto"/>
                <a:cs typeface="Roboto"/>
                <a:sym typeface="Roboto"/>
              </a:rPr>
              <a:t>Kempelen Institute of Intelligent Technologies</a:t>
            </a:r>
            <a:endParaRPr sz="1170" b="0" i="0" u="none" strike="noStrike" cap="none">
              <a:solidFill>
                <a:srgbClr val="666666"/>
              </a:solidFill>
              <a:latin typeface="Roboto"/>
              <a:ea typeface="Roboto"/>
              <a:cs typeface="Roboto"/>
              <a:sym typeface="Roboto"/>
            </a:endParaRPr>
          </a:p>
        </p:txBody>
      </p:sp>
      <p:sp>
        <p:nvSpPr>
          <p:cNvPr id="40" name="Google Shape;40;p33"/>
          <p:cNvSpPr txBox="1">
            <a:spLocks noGrp="1"/>
          </p:cNvSpPr>
          <p:nvPr>
            <p:ph type="subTitle" idx="1"/>
          </p:nvPr>
        </p:nvSpPr>
        <p:spPr>
          <a:xfrm>
            <a:off x="1664208" y="3877056"/>
            <a:ext cx="5221200" cy="649200"/>
          </a:xfrm>
          <a:prstGeom prst="rect">
            <a:avLst/>
          </a:prstGeom>
          <a:solidFill>
            <a:srgbClr val="B21230"/>
          </a:solidFill>
          <a:ln>
            <a:noFill/>
          </a:ln>
        </p:spPr>
        <p:txBody>
          <a:bodyPr spcFirstLastPara="1" wrap="square" lIns="457200" tIns="45700" rIns="91425" bIns="45700" anchor="ctr" anchorCtr="0">
            <a:normAutofit/>
          </a:bodyPr>
          <a:lstStyle>
            <a:lvl1pPr lvl="0" algn="l">
              <a:lnSpc>
                <a:spcPct val="100000"/>
              </a:lnSpc>
              <a:spcBef>
                <a:spcPts val="0"/>
              </a:spcBef>
              <a:spcAft>
                <a:spcPts val="0"/>
              </a:spcAft>
              <a:buSzPts val="2000"/>
              <a:buNone/>
              <a:defRPr sz="2000" b="1" i="0">
                <a:solidFill>
                  <a:srgbClr val="FFC000"/>
                </a:solidFill>
              </a:defRPr>
            </a:lvl1pPr>
            <a:lvl2pPr lvl="1" algn="ctr">
              <a:lnSpc>
                <a:spcPct val="120000"/>
              </a:lnSpc>
              <a:spcBef>
                <a:spcPts val="0"/>
              </a:spcBef>
              <a:spcAft>
                <a:spcPts val="0"/>
              </a:spcAft>
              <a:buSzPts val="2000"/>
              <a:buNone/>
              <a:defRPr sz="2000"/>
            </a:lvl2pPr>
            <a:lvl3pPr lvl="2" algn="ctr">
              <a:lnSpc>
                <a:spcPct val="120000"/>
              </a:lnSpc>
              <a:spcBef>
                <a:spcPts val="0"/>
              </a:spcBef>
              <a:spcAft>
                <a:spcPts val="0"/>
              </a:spcAft>
              <a:buSzPts val="1800"/>
              <a:buNone/>
              <a:defRPr sz="1800"/>
            </a:lvl3pPr>
            <a:lvl4pPr lvl="3" algn="ctr">
              <a:lnSpc>
                <a:spcPct val="120000"/>
              </a:lnSpc>
              <a:spcBef>
                <a:spcPts val="0"/>
              </a:spcBef>
              <a:spcAft>
                <a:spcPts val="0"/>
              </a:spcAft>
              <a:buSzPts val="1600"/>
              <a:buNone/>
              <a:defRPr sz="1600"/>
            </a:lvl4pPr>
            <a:lvl5pPr lvl="4" algn="ctr">
              <a:lnSpc>
                <a:spcPct val="12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41" name="Google Shape;41;p33"/>
          <p:cNvSpPr txBox="1">
            <a:spLocks noGrp="1"/>
          </p:cNvSpPr>
          <p:nvPr>
            <p:ph type="title"/>
          </p:nvPr>
        </p:nvSpPr>
        <p:spPr>
          <a:xfrm>
            <a:off x="1563624" y="1389888"/>
            <a:ext cx="8110800" cy="2349900"/>
          </a:xfrm>
          <a:prstGeom prst="rect">
            <a:avLst/>
          </a:prstGeom>
          <a:noFill/>
          <a:ln>
            <a:noFill/>
          </a:ln>
        </p:spPr>
        <p:txBody>
          <a:bodyPr spcFirstLastPara="1" wrap="square" lIns="91425" tIns="45700" rIns="91425" bIns="45700" anchor="t" anchorCtr="0">
            <a:normAutofit/>
          </a:bodyPr>
          <a:lstStyle>
            <a:lvl1pPr lvl="0" algn="l">
              <a:lnSpc>
                <a:spcPct val="114000"/>
              </a:lnSpc>
              <a:spcBef>
                <a:spcPts val="0"/>
              </a:spcBef>
              <a:spcAft>
                <a:spcPts val="0"/>
              </a:spcAft>
              <a:buSzPts val="1400"/>
              <a:buNone/>
              <a:defRPr sz="5720">
                <a:solidFill>
                  <a:srgbClr val="3A222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body" idx="2"/>
          </p:nvPr>
        </p:nvSpPr>
        <p:spPr>
          <a:xfrm>
            <a:off x="7525512" y="4297680"/>
            <a:ext cx="2148900" cy="448200"/>
          </a:xfrm>
          <a:prstGeom prst="rect">
            <a:avLst/>
          </a:prstGeom>
          <a:noFill/>
          <a:ln>
            <a:noFill/>
          </a:ln>
        </p:spPr>
        <p:txBody>
          <a:bodyPr spcFirstLastPara="1" wrap="square" lIns="91425" tIns="45700" rIns="91425" bIns="45700" anchor="t" anchorCtr="0">
            <a:noAutofit/>
          </a:bodyPr>
          <a:lstStyle>
            <a:lvl1pPr marL="457200" lvl="0" indent="-228600" algn="r">
              <a:lnSpc>
                <a:spcPct val="120000"/>
              </a:lnSpc>
              <a:spcBef>
                <a:spcPts val="0"/>
              </a:spcBef>
              <a:spcAft>
                <a:spcPts val="0"/>
              </a:spcAft>
              <a:buSzPts val="2000"/>
              <a:buNone/>
              <a:defRPr sz="200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body" idx="3"/>
          </p:nvPr>
        </p:nvSpPr>
        <p:spPr>
          <a:xfrm>
            <a:off x="7287768" y="4672584"/>
            <a:ext cx="2386500" cy="649200"/>
          </a:xfrm>
          <a:prstGeom prst="rect">
            <a:avLst/>
          </a:prstGeom>
          <a:noFill/>
          <a:ln>
            <a:noFill/>
          </a:ln>
        </p:spPr>
        <p:txBody>
          <a:bodyPr spcFirstLastPara="1" wrap="square" lIns="91425" tIns="45700" rIns="91425" bIns="45700" anchor="t" anchorCtr="0">
            <a:noAutofit/>
          </a:bodyPr>
          <a:lstStyle>
            <a:lvl1pPr marL="457200" lvl="0" indent="-228600" algn="r">
              <a:lnSpc>
                <a:spcPct val="120000"/>
              </a:lnSpc>
              <a:spcBef>
                <a:spcPts val="0"/>
              </a:spcBef>
              <a:spcAft>
                <a:spcPts val="0"/>
              </a:spcAft>
              <a:buSzPts val="1100"/>
              <a:buNone/>
              <a:defRPr sz="110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2] Conclusion Variant 3">
  <p:cSld name="Conclusion variant 3">
    <p:spTree>
      <p:nvGrpSpPr>
        <p:cNvPr id="1" name="Shape 272"/>
        <p:cNvGrpSpPr/>
        <p:nvPr/>
      </p:nvGrpSpPr>
      <p:grpSpPr>
        <a:xfrm>
          <a:off x="0" y="0"/>
          <a:ext cx="0" cy="0"/>
          <a:chOff x="0" y="0"/>
          <a:chExt cx="0" cy="0"/>
        </a:xfrm>
      </p:grpSpPr>
      <p:sp>
        <p:nvSpPr>
          <p:cNvPr id="273" name="Google Shape;273;p60"/>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274" name="Google Shape;274;p60"/>
          <p:cNvPicPr preferRelativeResize="0"/>
          <p:nvPr/>
        </p:nvPicPr>
        <p:blipFill rotWithShape="1">
          <a:blip r:embed="rId2">
            <a:alphaModFix/>
          </a:blip>
          <a:srcRect/>
          <a:stretch/>
        </p:blipFill>
        <p:spPr>
          <a:xfrm>
            <a:off x="10602528" y="6025896"/>
            <a:ext cx="1430146" cy="754362"/>
          </a:xfrm>
          <a:prstGeom prst="rect">
            <a:avLst/>
          </a:prstGeom>
          <a:noFill/>
          <a:ln>
            <a:noFill/>
          </a:ln>
        </p:spPr>
      </p:pic>
      <p:cxnSp>
        <p:nvCxnSpPr>
          <p:cNvPr id="275" name="Google Shape;275;p60"/>
          <p:cNvCxnSpPr/>
          <p:nvPr/>
        </p:nvCxnSpPr>
        <p:spPr>
          <a:xfrm>
            <a:off x="1170980" y="6286188"/>
            <a:ext cx="0" cy="276900"/>
          </a:xfrm>
          <a:prstGeom prst="straightConnector1">
            <a:avLst/>
          </a:prstGeom>
          <a:noFill/>
          <a:ln w="12700" cap="flat" cmpd="sng">
            <a:solidFill>
              <a:srgbClr val="D0CECE"/>
            </a:solidFill>
            <a:prstDash val="solid"/>
            <a:miter lim="800000"/>
            <a:headEnd type="none" w="sm" len="sm"/>
            <a:tailEnd type="none" w="sm" len="sm"/>
          </a:ln>
        </p:spPr>
      </p:cxnSp>
      <p:pic>
        <p:nvPicPr>
          <p:cNvPr id="276" name="Google Shape;276;p60"/>
          <p:cNvPicPr preferRelativeResize="0"/>
          <p:nvPr/>
        </p:nvPicPr>
        <p:blipFill rotWithShape="1">
          <a:blip r:embed="rId3">
            <a:alphaModFix/>
          </a:blip>
          <a:srcRect/>
          <a:stretch/>
        </p:blipFill>
        <p:spPr>
          <a:xfrm>
            <a:off x="0" y="5836450"/>
            <a:ext cx="12192001" cy="282000"/>
          </a:xfrm>
          <a:prstGeom prst="rect">
            <a:avLst/>
          </a:prstGeom>
          <a:noFill/>
          <a:ln>
            <a:noFill/>
          </a:ln>
        </p:spPr>
      </p:pic>
      <p:sp>
        <p:nvSpPr>
          <p:cNvPr id="277" name="Google Shape;277;p60"/>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888888"/>
                </a:solidFill>
                <a:latin typeface="Roboto"/>
                <a:ea typeface="Roboto"/>
                <a:cs typeface="Roboto"/>
                <a:sym typeface="Roboto"/>
              </a:rPr>
              <a:t>Kempelen Institute of Intelligent Technologies</a:t>
            </a:r>
            <a:endParaRPr sz="1170" b="0" i="0" u="none" strike="noStrike" cap="none">
              <a:solidFill>
                <a:srgbClr val="888888"/>
              </a:solidFill>
              <a:latin typeface="Roboto"/>
              <a:ea typeface="Roboto"/>
              <a:cs typeface="Roboto"/>
              <a:sym typeface="Roboto"/>
            </a:endParaRPr>
          </a:p>
        </p:txBody>
      </p:sp>
      <p:sp>
        <p:nvSpPr>
          <p:cNvPr id="278" name="Google Shape;278;p60"/>
          <p:cNvSpPr txBox="1">
            <a:spLocks noGrp="1"/>
          </p:cNvSpPr>
          <p:nvPr>
            <p:ph type="title"/>
          </p:nvPr>
        </p:nvSpPr>
        <p:spPr>
          <a:xfrm>
            <a:off x="1572768" y="365760"/>
            <a:ext cx="9034200" cy="822900"/>
          </a:xfrm>
          <a:prstGeom prst="rect">
            <a:avLst/>
          </a:prstGeom>
          <a:noFill/>
          <a:ln>
            <a:noFill/>
          </a:ln>
        </p:spPr>
        <p:txBody>
          <a:bodyPr spcFirstLastPara="1" wrap="square" lIns="91425" tIns="45700" rIns="91425" bIns="45700" anchor="b" anchorCtr="0">
            <a:normAutofit/>
          </a:bodyPr>
          <a:lstStyle>
            <a:lvl1pPr lvl="0" algn="l">
              <a:lnSpc>
                <a:spcPct val="114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60"/>
          <p:cNvSpPr txBox="1">
            <a:spLocks noGrp="1"/>
          </p:cNvSpPr>
          <p:nvPr>
            <p:ph type="body" idx="1"/>
          </p:nvPr>
        </p:nvSpPr>
        <p:spPr>
          <a:xfrm>
            <a:off x="667512" y="1316736"/>
            <a:ext cx="3355800" cy="46620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0"/>
              </a:spcBef>
              <a:spcAft>
                <a:spcPts val="0"/>
              </a:spcAft>
              <a:buSzPts val="2300"/>
              <a:buNone/>
              <a:defRPr sz="23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80" name="Google Shape;280;p60"/>
          <p:cNvSpPr txBox="1">
            <a:spLocks noGrp="1"/>
          </p:cNvSpPr>
          <p:nvPr>
            <p:ph type="body" idx="2"/>
          </p:nvPr>
        </p:nvSpPr>
        <p:spPr>
          <a:xfrm>
            <a:off x="4411980" y="1316736"/>
            <a:ext cx="3355800" cy="46620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0"/>
              </a:spcBef>
              <a:spcAft>
                <a:spcPts val="0"/>
              </a:spcAft>
              <a:buSzPts val="2300"/>
              <a:buNone/>
              <a:defRPr sz="23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81" name="Google Shape;281;p60"/>
          <p:cNvSpPr txBox="1">
            <a:spLocks noGrp="1"/>
          </p:cNvSpPr>
          <p:nvPr>
            <p:ph type="body" idx="3"/>
          </p:nvPr>
        </p:nvSpPr>
        <p:spPr>
          <a:xfrm>
            <a:off x="8165592" y="1316736"/>
            <a:ext cx="3355800" cy="46620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0"/>
              </a:spcBef>
              <a:spcAft>
                <a:spcPts val="0"/>
              </a:spcAft>
              <a:buSzPts val="2300"/>
              <a:buNone/>
              <a:defRPr sz="23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82" name="Google Shape;282;p60"/>
          <p:cNvSpPr txBox="1">
            <a:spLocks noGrp="1"/>
          </p:cNvSpPr>
          <p:nvPr>
            <p:ph type="body" idx="4"/>
          </p:nvPr>
        </p:nvSpPr>
        <p:spPr>
          <a:xfrm>
            <a:off x="667512" y="3666744"/>
            <a:ext cx="3355800" cy="46620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0"/>
              </a:spcBef>
              <a:spcAft>
                <a:spcPts val="0"/>
              </a:spcAft>
              <a:buSzPts val="2300"/>
              <a:buNone/>
              <a:defRPr sz="23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83" name="Google Shape;283;p60"/>
          <p:cNvSpPr txBox="1">
            <a:spLocks noGrp="1"/>
          </p:cNvSpPr>
          <p:nvPr>
            <p:ph type="body" idx="5"/>
          </p:nvPr>
        </p:nvSpPr>
        <p:spPr>
          <a:xfrm>
            <a:off x="4411980" y="3666744"/>
            <a:ext cx="3355800" cy="46620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0"/>
              </a:spcBef>
              <a:spcAft>
                <a:spcPts val="0"/>
              </a:spcAft>
              <a:buSzPts val="2300"/>
              <a:buNone/>
              <a:defRPr sz="23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84" name="Google Shape;284;p60"/>
          <p:cNvSpPr txBox="1">
            <a:spLocks noGrp="1"/>
          </p:cNvSpPr>
          <p:nvPr>
            <p:ph type="body" idx="6"/>
          </p:nvPr>
        </p:nvSpPr>
        <p:spPr>
          <a:xfrm>
            <a:off x="8165592" y="3666744"/>
            <a:ext cx="3355800" cy="46620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0"/>
              </a:spcBef>
              <a:spcAft>
                <a:spcPts val="0"/>
              </a:spcAft>
              <a:buSzPts val="2300"/>
              <a:buNone/>
              <a:defRPr sz="2300" b="1" i="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85" name="Google Shape;285;p60"/>
          <p:cNvSpPr txBox="1">
            <a:spLocks noGrp="1"/>
          </p:cNvSpPr>
          <p:nvPr>
            <p:ph type="body" idx="7"/>
          </p:nvPr>
        </p:nvSpPr>
        <p:spPr>
          <a:xfrm>
            <a:off x="667512" y="1901952"/>
            <a:ext cx="3355800" cy="1645800"/>
          </a:xfrm>
          <a:prstGeom prst="rect">
            <a:avLst/>
          </a:prstGeom>
          <a:noFill/>
          <a:ln>
            <a:noFill/>
          </a:ln>
        </p:spPr>
        <p:txBody>
          <a:bodyPr spcFirstLastPara="1" wrap="square" lIns="91425" tIns="45700" rIns="91425" bIns="45700" anchor="t" anchorCtr="0">
            <a:noAutofit/>
          </a:bodyPr>
          <a:lstStyle>
            <a:lvl1pPr marL="457200" lvl="0" indent="-355600" algn="l">
              <a:lnSpc>
                <a:spcPct val="120000"/>
              </a:lnSpc>
              <a:spcBef>
                <a:spcPts val="0"/>
              </a:spcBef>
              <a:spcAft>
                <a:spcPts val="0"/>
              </a:spcAft>
              <a:buSzPts val="2000"/>
              <a:buChar char="▪"/>
              <a:defRPr sz="2000"/>
            </a:lvl1pPr>
            <a:lvl2pPr marL="914400" lvl="1" indent="-342900" algn="l">
              <a:lnSpc>
                <a:spcPct val="120000"/>
              </a:lnSpc>
              <a:spcBef>
                <a:spcPts val="0"/>
              </a:spcBef>
              <a:spcAft>
                <a:spcPts val="0"/>
              </a:spcAft>
              <a:buSzPts val="1800"/>
              <a:buChar char="▪"/>
              <a:defRPr sz="1800"/>
            </a:lvl2pPr>
            <a:lvl3pPr marL="1371600" lvl="2" indent="-342900" algn="l">
              <a:lnSpc>
                <a:spcPct val="120000"/>
              </a:lnSpc>
              <a:spcBef>
                <a:spcPts val="0"/>
              </a:spcBef>
              <a:spcAft>
                <a:spcPts val="0"/>
              </a:spcAft>
              <a:buSzPts val="1800"/>
              <a:buChar char="•"/>
              <a:defRPr sz="1800"/>
            </a:lvl3pPr>
            <a:lvl4pPr marL="1828800" lvl="3" indent="-330200" algn="l">
              <a:lnSpc>
                <a:spcPct val="120000"/>
              </a:lnSpc>
              <a:spcBef>
                <a:spcPts val="0"/>
              </a:spcBef>
              <a:spcAft>
                <a:spcPts val="0"/>
              </a:spcAft>
              <a:buSzPts val="1600"/>
              <a:buChar char="•"/>
              <a:defRPr sz="1600"/>
            </a:lvl4pPr>
            <a:lvl5pPr marL="2286000" lvl="4" indent="-317500" algn="l">
              <a:lnSpc>
                <a:spcPct val="120000"/>
              </a:lnSpc>
              <a:spcBef>
                <a:spcPts val="0"/>
              </a:spcBef>
              <a:spcAft>
                <a:spcPts val="0"/>
              </a:spcAft>
              <a:buSzPts val="1400"/>
              <a:buChar char="•"/>
              <a:defRPr sz="14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86" name="Google Shape;286;p60"/>
          <p:cNvSpPr txBox="1">
            <a:spLocks noGrp="1"/>
          </p:cNvSpPr>
          <p:nvPr>
            <p:ph type="body" idx="8"/>
          </p:nvPr>
        </p:nvSpPr>
        <p:spPr>
          <a:xfrm>
            <a:off x="4411980" y="1901952"/>
            <a:ext cx="3355800" cy="1645800"/>
          </a:xfrm>
          <a:prstGeom prst="rect">
            <a:avLst/>
          </a:prstGeom>
          <a:noFill/>
          <a:ln>
            <a:noFill/>
          </a:ln>
        </p:spPr>
        <p:txBody>
          <a:bodyPr spcFirstLastPara="1" wrap="square" lIns="91425" tIns="45700" rIns="91425" bIns="45700" anchor="t" anchorCtr="0">
            <a:noAutofit/>
          </a:bodyPr>
          <a:lstStyle>
            <a:lvl1pPr marL="457200" lvl="0" indent="-355600" algn="l">
              <a:lnSpc>
                <a:spcPct val="120000"/>
              </a:lnSpc>
              <a:spcBef>
                <a:spcPts val="0"/>
              </a:spcBef>
              <a:spcAft>
                <a:spcPts val="0"/>
              </a:spcAft>
              <a:buSzPts val="2000"/>
              <a:buChar char="▪"/>
              <a:defRPr sz="2000"/>
            </a:lvl1pPr>
            <a:lvl2pPr marL="914400" lvl="1" indent="-342900" algn="l">
              <a:lnSpc>
                <a:spcPct val="120000"/>
              </a:lnSpc>
              <a:spcBef>
                <a:spcPts val="0"/>
              </a:spcBef>
              <a:spcAft>
                <a:spcPts val="0"/>
              </a:spcAft>
              <a:buSzPts val="1800"/>
              <a:buChar char="▪"/>
              <a:defRPr sz="1800"/>
            </a:lvl2pPr>
            <a:lvl3pPr marL="1371600" lvl="2" indent="-342900" algn="l">
              <a:lnSpc>
                <a:spcPct val="120000"/>
              </a:lnSpc>
              <a:spcBef>
                <a:spcPts val="0"/>
              </a:spcBef>
              <a:spcAft>
                <a:spcPts val="0"/>
              </a:spcAft>
              <a:buSzPts val="1800"/>
              <a:buChar char="•"/>
              <a:defRPr sz="1800"/>
            </a:lvl3pPr>
            <a:lvl4pPr marL="1828800" lvl="3" indent="-330200" algn="l">
              <a:lnSpc>
                <a:spcPct val="120000"/>
              </a:lnSpc>
              <a:spcBef>
                <a:spcPts val="0"/>
              </a:spcBef>
              <a:spcAft>
                <a:spcPts val="0"/>
              </a:spcAft>
              <a:buSzPts val="1600"/>
              <a:buChar char="•"/>
              <a:defRPr sz="1600"/>
            </a:lvl4pPr>
            <a:lvl5pPr marL="2286000" lvl="4" indent="-317500" algn="l">
              <a:lnSpc>
                <a:spcPct val="120000"/>
              </a:lnSpc>
              <a:spcBef>
                <a:spcPts val="0"/>
              </a:spcBef>
              <a:spcAft>
                <a:spcPts val="0"/>
              </a:spcAft>
              <a:buSzPts val="1400"/>
              <a:buChar char="•"/>
              <a:defRPr sz="14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87" name="Google Shape;287;p60"/>
          <p:cNvSpPr txBox="1">
            <a:spLocks noGrp="1"/>
          </p:cNvSpPr>
          <p:nvPr>
            <p:ph type="body" idx="9"/>
          </p:nvPr>
        </p:nvSpPr>
        <p:spPr>
          <a:xfrm>
            <a:off x="8165592" y="1901952"/>
            <a:ext cx="3355800" cy="1645800"/>
          </a:xfrm>
          <a:prstGeom prst="rect">
            <a:avLst/>
          </a:prstGeom>
          <a:noFill/>
          <a:ln>
            <a:noFill/>
          </a:ln>
        </p:spPr>
        <p:txBody>
          <a:bodyPr spcFirstLastPara="1" wrap="square" lIns="91425" tIns="45700" rIns="91425" bIns="45700" anchor="t" anchorCtr="0">
            <a:noAutofit/>
          </a:bodyPr>
          <a:lstStyle>
            <a:lvl1pPr marL="457200" lvl="0" indent="-355600" algn="l">
              <a:lnSpc>
                <a:spcPct val="120000"/>
              </a:lnSpc>
              <a:spcBef>
                <a:spcPts val="0"/>
              </a:spcBef>
              <a:spcAft>
                <a:spcPts val="0"/>
              </a:spcAft>
              <a:buSzPts val="2000"/>
              <a:buChar char="▪"/>
              <a:defRPr sz="2000"/>
            </a:lvl1pPr>
            <a:lvl2pPr marL="914400" lvl="1" indent="-342900" algn="l">
              <a:lnSpc>
                <a:spcPct val="120000"/>
              </a:lnSpc>
              <a:spcBef>
                <a:spcPts val="0"/>
              </a:spcBef>
              <a:spcAft>
                <a:spcPts val="0"/>
              </a:spcAft>
              <a:buSzPts val="1800"/>
              <a:buChar char="▪"/>
              <a:defRPr sz="1800"/>
            </a:lvl2pPr>
            <a:lvl3pPr marL="1371600" lvl="2" indent="-342900" algn="l">
              <a:lnSpc>
                <a:spcPct val="120000"/>
              </a:lnSpc>
              <a:spcBef>
                <a:spcPts val="0"/>
              </a:spcBef>
              <a:spcAft>
                <a:spcPts val="0"/>
              </a:spcAft>
              <a:buSzPts val="1800"/>
              <a:buChar char="•"/>
              <a:defRPr sz="1800"/>
            </a:lvl3pPr>
            <a:lvl4pPr marL="1828800" lvl="3" indent="-330200" algn="l">
              <a:lnSpc>
                <a:spcPct val="120000"/>
              </a:lnSpc>
              <a:spcBef>
                <a:spcPts val="0"/>
              </a:spcBef>
              <a:spcAft>
                <a:spcPts val="0"/>
              </a:spcAft>
              <a:buSzPts val="1600"/>
              <a:buChar char="•"/>
              <a:defRPr sz="1600"/>
            </a:lvl4pPr>
            <a:lvl5pPr marL="2286000" lvl="4" indent="-317500" algn="l">
              <a:lnSpc>
                <a:spcPct val="120000"/>
              </a:lnSpc>
              <a:spcBef>
                <a:spcPts val="0"/>
              </a:spcBef>
              <a:spcAft>
                <a:spcPts val="0"/>
              </a:spcAft>
              <a:buSzPts val="1400"/>
              <a:buChar char="•"/>
              <a:defRPr sz="14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2] Section Header 2, Big Concept">
  <p:cSld name="Section Header 2, Big Concept">
    <p:bg>
      <p:bgPr>
        <a:solidFill>
          <a:srgbClr val="B21230"/>
        </a:solidFill>
        <a:effectLst/>
      </p:bgPr>
    </p:bg>
    <p:spTree>
      <p:nvGrpSpPr>
        <p:cNvPr id="1" name="Shape 288"/>
        <p:cNvGrpSpPr/>
        <p:nvPr/>
      </p:nvGrpSpPr>
      <p:grpSpPr>
        <a:xfrm>
          <a:off x="0" y="0"/>
          <a:ext cx="0" cy="0"/>
          <a:chOff x="0" y="0"/>
          <a:chExt cx="0" cy="0"/>
        </a:xfrm>
      </p:grpSpPr>
      <p:sp>
        <p:nvSpPr>
          <p:cNvPr id="289" name="Google Shape;289;p61"/>
          <p:cNvSpPr txBox="1">
            <a:spLocks noGrp="1"/>
          </p:cNvSpPr>
          <p:nvPr>
            <p:ph type="title"/>
          </p:nvPr>
        </p:nvSpPr>
        <p:spPr>
          <a:xfrm>
            <a:off x="1527048" y="1792224"/>
            <a:ext cx="8952000" cy="24048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1400"/>
              <a:buNone/>
              <a:defRPr sz="10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61"/>
          <p:cNvSpPr/>
          <p:nvPr/>
        </p:nvSpPr>
        <p:spPr>
          <a:xfrm>
            <a:off x="1239982" y="1510145"/>
            <a:ext cx="284100" cy="2841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B21230"/>
              </a:solidFill>
              <a:latin typeface="Calibri"/>
              <a:ea typeface="Calibri"/>
              <a:cs typeface="Calibri"/>
              <a:sym typeface="Calibri"/>
            </a:endParaRPr>
          </a:p>
        </p:txBody>
      </p:sp>
      <p:pic>
        <p:nvPicPr>
          <p:cNvPr id="291" name="Google Shape;291;p61"/>
          <p:cNvPicPr preferRelativeResize="0"/>
          <p:nvPr/>
        </p:nvPicPr>
        <p:blipFill rotWithShape="1">
          <a:blip r:embed="rId2">
            <a:alphaModFix/>
          </a:blip>
          <a:srcRect/>
          <a:stretch/>
        </p:blipFill>
        <p:spPr>
          <a:xfrm>
            <a:off x="10837001" y="6236208"/>
            <a:ext cx="985715" cy="289239"/>
          </a:xfrm>
          <a:prstGeom prst="rect">
            <a:avLst/>
          </a:prstGeom>
          <a:noFill/>
          <a:ln>
            <a:noFill/>
          </a:ln>
        </p:spPr>
      </p:pic>
      <p:pic>
        <p:nvPicPr>
          <p:cNvPr id="292" name="Google Shape;292;p61"/>
          <p:cNvPicPr preferRelativeResize="0"/>
          <p:nvPr/>
        </p:nvPicPr>
        <p:blipFill rotWithShape="1">
          <a:blip r:embed="rId3">
            <a:alphaModFix/>
          </a:blip>
          <a:srcRect/>
          <a:stretch/>
        </p:blipFill>
        <p:spPr>
          <a:xfrm>
            <a:off x="0" y="5842200"/>
            <a:ext cx="12191998" cy="289225"/>
          </a:xfrm>
          <a:prstGeom prst="rect">
            <a:avLst/>
          </a:prstGeom>
          <a:noFill/>
          <a:ln>
            <a:noFill/>
          </a:ln>
        </p:spPr>
      </p:pic>
      <p:sp>
        <p:nvSpPr>
          <p:cNvPr id="293" name="Google Shape;293;p61"/>
          <p:cNvSpPr txBox="1">
            <a:spLocks noGrp="1"/>
          </p:cNvSpPr>
          <p:nvPr>
            <p:ph type="body" idx="1"/>
          </p:nvPr>
        </p:nvSpPr>
        <p:spPr>
          <a:xfrm>
            <a:off x="1527048" y="4206240"/>
            <a:ext cx="6291000" cy="1545300"/>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SzPts val="2300"/>
              <a:buNone/>
              <a:defRPr>
                <a:solidFill>
                  <a:schemeClr val="lt1"/>
                </a:solidFill>
              </a:defRPr>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irst level not bulleted, no curve">
  <p:cSld name="First level not bulleted, no curve">
    <p:spTree>
      <p:nvGrpSpPr>
        <p:cNvPr id="1" name="Shape 294"/>
        <p:cNvGrpSpPr/>
        <p:nvPr/>
      </p:nvGrpSpPr>
      <p:grpSpPr>
        <a:xfrm>
          <a:off x="0" y="0"/>
          <a:ext cx="0" cy="0"/>
          <a:chOff x="0" y="0"/>
          <a:chExt cx="0" cy="0"/>
        </a:xfrm>
      </p:grpSpPr>
      <p:sp>
        <p:nvSpPr>
          <p:cNvPr id="295" name="Google Shape;295;g131761ee9e2_0_221"/>
          <p:cNvSpPr txBox="1">
            <a:spLocks noGrp="1"/>
          </p:cNvSpPr>
          <p:nvPr>
            <p:ph type="title"/>
          </p:nvPr>
        </p:nvSpPr>
        <p:spPr>
          <a:xfrm>
            <a:off x="1170975" y="900650"/>
            <a:ext cx="9115500" cy="1429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B21230"/>
              </a:buClr>
              <a:buSzPts val="3000"/>
              <a:buFont typeface="Hammersmith One"/>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6" name="Google Shape;296;g131761ee9e2_0_221"/>
          <p:cNvSpPr txBox="1">
            <a:spLocks noGrp="1"/>
          </p:cNvSpPr>
          <p:nvPr>
            <p:ph type="body" idx="1"/>
          </p:nvPr>
        </p:nvSpPr>
        <p:spPr>
          <a:xfrm>
            <a:off x="1170975" y="2164925"/>
            <a:ext cx="9448800" cy="37941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0"/>
              </a:spcBef>
              <a:spcAft>
                <a:spcPts val="0"/>
              </a:spcAft>
              <a:buSzPts val="2500"/>
              <a:buNone/>
              <a:defRPr/>
            </a:lvl1pPr>
            <a:lvl2pPr marL="914400" lvl="1" indent="-355600" algn="l" rtl="0">
              <a:lnSpc>
                <a:spcPct val="100000"/>
              </a:lnSpc>
              <a:spcBef>
                <a:spcPts val="1200"/>
              </a:spcBef>
              <a:spcAft>
                <a:spcPts val="0"/>
              </a:spcAft>
              <a:buSzPts val="2000"/>
              <a:buChar char="▪"/>
              <a:defRPr sz="2000"/>
            </a:lvl2pPr>
            <a:lvl3pPr marL="1371600" lvl="2" indent="-342900" algn="l" rtl="0">
              <a:lnSpc>
                <a:spcPct val="100000"/>
              </a:lnSpc>
              <a:spcBef>
                <a:spcPts val="1200"/>
              </a:spcBef>
              <a:spcAft>
                <a:spcPts val="0"/>
              </a:spcAft>
              <a:buSzPts val="1800"/>
              <a:buChar char="▪"/>
              <a:defRPr sz="1800"/>
            </a:lvl3pPr>
            <a:lvl4pPr marL="1828800" lvl="3" indent="-342900" algn="l" rtl="0">
              <a:lnSpc>
                <a:spcPct val="100000"/>
              </a:lnSpc>
              <a:spcBef>
                <a:spcPts val="1200"/>
              </a:spcBef>
              <a:spcAft>
                <a:spcPts val="0"/>
              </a:spcAft>
              <a:buSzPts val="1800"/>
              <a:buChar char="▪"/>
              <a:defRPr sz="1800"/>
            </a:lvl4pPr>
            <a:lvl5pPr marL="2286000" lvl="4" indent="-342900" algn="l" rtl="0">
              <a:lnSpc>
                <a:spcPct val="10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7" name="Google Shape;297;g131761ee9e2_0_221"/>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298" name="Google Shape;298;g131761ee9e2_0_221"/>
          <p:cNvPicPr preferRelativeResize="0"/>
          <p:nvPr/>
        </p:nvPicPr>
        <p:blipFill rotWithShape="1">
          <a:blip r:embed="rId2">
            <a:alphaModFix/>
          </a:blip>
          <a:srcRect/>
          <a:stretch/>
        </p:blipFill>
        <p:spPr>
          <a:xfrm>
            <a:off x="10602528" y="6019800"/>
            <a:ext cx="1430146" cy="754362"/>
          </a:xfrm>
          <a:prstGeom prst="rect">
            <a:avLst/>
          </a:prstGeom>
          <a:noFill/>
          <a:ln>
            <a:noFill/>
          </a:ln>
        </p:spPr>
      </p:pic>
      <p:cxnSp>
        <p:nvCxnSpPr>
          <p:cNvPr id="299" name="Google Shape;299;g131761ee9e2_0_221"/>
          <p:cNvCxnSpPr/>
          <p:nvPr/>
        </p:nvCxnSpPr>
        <p:spPr>
          <a:xfrm>
            <a:off x="1170980" y="6286188"/>
            <a:ext cx="0" cy="276900"/>
          </a:xfrm>
          <a:prstGeom prst="straightConnector1">
            <a:avLst/>
          </a:prstGeom>
          <a:noFill/>
          <a:ln w="12700" cap="flat" cmpd="sng">
            <a:solidFill>
              <a:srgbClr val="D0CECE"/>
            </a:solidFill>
            <a:prstDash val="solid"/>
            <a:miter lim="800000"/>
            <a:headEnd type="none" w="sm" len="sm"/>
            <a:tailEnd type="none" w="sm" len="sm"/>
          </a:ln>
        </p:spPr>
      </p:cxnSp>
      <p:sp>
        <p:nvSpPr>
          <p:cNvPr id="300" name="Google Shape;300;g131761ee9e2_0_221"/>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888888"/>
                </a:solidFill>
                <a:latin typeface="Roboto"/>
                <a:ea typeface="Roboto"/>
                <a:cs typeface="Roboto"/>
                <a:sym typeface="Roboto"/>
              </a:rPr>
              <a:t>Kempelen institute of intelligent technologies</a:t>
            </a:r>
            <a:endParaRPr sz="1170" b="0" i="0" u="none" strike="noStrike" cap="none">
              <a:solidFill>
                <a:srgbClr val="888888"/>
              </a:solidFill>
              <a:latin typeface="Roboto"/>
              <a:ea typeface="Roboto"/>
              <a:cs typeface="Roboto"/>
              <a:sym typeface="Roboto"/>
            </a:endParaRPr>
          </a:p>
        </p:txBody>
      </p:sp>
      <p:pic>
        <p:nvPicPr>
          <p:cNvPr id="301" name="Google Shape;301;g131761ee9e2_0_221"/>
          <p:cNvPicPr preferRelativeResize="0"/>
          <p:nvPr/>
        </p:nvPicPr>
        <p:blipFill rotWithShape="1">
          <a:blip r:embed="rId3">
            <a:alphaModFix/>
          </a:blip>
          <a:srcRect/>
          <a:stretch/>
        </p:blipFill>
        <p:spPr>
          <a:xfrm>
            <a:off x="0" y="5836450"/>
            <a:ext cx="12192001" cy="282000"/>
          </a:xfrm>
          <a:prstGeom prst="rect">
            <a:avLst/>
          </a:prstGeom>
          <a:noFill/>
          <a:ln>
            <a:noFill/>
          </a:ln>
        </p:spPr>
      </p:pic>
      <p:sp>
        <p:nvSpPr>
          <p:cNvPr id="302" name="Google Shape;302;g131761ee9e2_0_221"/>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888888"/>
                </a:solidFill>
                <a:latin typeface="Roboto"/>
                <a:ea typeface="Roboto"/>
                <a:cs typeface="Roboto"/>
                <a:sym typeface="Roboto"/>
              </a:rPr>
              <a:t>Kempelen institute of intelligent technologies</a:t>
            </a:r>
            <a:endParaRPr sz="1170" b="0" i="0" u="none" strike="noStrike" cap="none">
              <a:solidFill>
                <a:srgbClr val="888888"/>
              </a:solidFill>
              <a:latin typeface="Roboto"/>
              <a:ea typeface="Roboto"/>
              <a:cs typeface="Roboto"/>
              <a:sym typeface="Roboto"/>
            </a:endParaRPr>
          </a:p>
        </p:txBody>
      </p:sp>
      <p:sp>
        <p:nvSpPr>
          <p:cNvPr id="303" name="Google Shape;303;g131761ee9e2_0_221"/>
          <p:cNvSpPr/>
          <p:nvPr/>
        </p:nvSpPr>
        <p:spPr>
          <a:xfrm>
            <a:off x="1389200" y="6242225"/>
            <a:ext cx="4112700" cy="531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g131761ee9e2_0_221"/>
          <p:cNvSpPr/>
          <p:nvPr/>
        </p:nvSpPr>
        <p:spPr>
          <a:xfrm>
            <a:off x="1389200" y="6242225"/>
            <a:ext cx="4112700" cy="531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g131761ee9e2_0_221"/>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666666"/>
                </a:solidFill>
                <a:latin typeface="Roboto"/>
                <a:ea typeface="Roboto"/>
                <a:cs typeface="Roboto"/>
                <a:sym typeface="Roboto"/>
              </a:rPr>
              <a:t>Kempelen Institute of Intelligent Technologies</a:t>
            </a:r>
            <a:endParaRPr sz="1170" b="0" i="0" u="none" strike="noStrike" cap="none">
              <a:solidFill>
                <a:srgbClr val="666666"/>
              </a:solidFill>
              <a:latin typeface="Roboto"/>
              <a:ea typeface="Roboto"/>
              <a:cs typeface="Roboto"/>
              <a:sym typeface="Robo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6"/>
        <p:cNvGrpSpPr/>
        <p:nvPr/>
      </p:nvGrpSpPr>
      <p:grpSpPr>
        <a:xfrm>
          <a:off x="0" y="0"/>
          <a:ext cx="0" cy="0"/>
          <a:chOff x="0" y="0"/>
          <a:chExt cx="0" cy="0"/>
        </a:xfrm>
      </p:grpSpPr>
      <p:sp>
        <p:nvSpPr>
          <p:cNvPr id="307" name="Google Shape;307;g131761ee9e2_0_469"/>
          <p:cNvSpPr txBox="1">
            <a:spLocks noGrp="1"/>
          </p:cNvSpPr>
          <p:nvPr>
            <p:ph type="title"/>
          </p:nvPr>
        </p:nvSpPr>
        <p:spPr>
          <a:xfrm>
            <a:off x="415600" y="169533"/>
            <a:ext cx="11360700" cy="1294800"/>
          </a:xfrm>
          <a:prstGeom prst="rect">
            <a:avLst/>
          </a:prstGeom>
          <a:noFill/>
          <a:ln>
            <a:noFill/>
          </a:ln>
        </p:spPr>
        <p:txBody>
          <a:bodyPr spcFirstLastPara="1" wrap="square" lIns="91425" tIns="91425" rIns="91425" bIns="91425" anchor="t" anchorCtr="0">
            <a:noAutofit/>
          </a:bodyPr>
          <a:lstStyle>
            <a:lvl1pPr lvl="0" algn="l" rtl="0">
              <a:lnSpc>
                <a:spcPct val="90000"/>
              </a:lnSpc>
              <a:spcBef>
                <a:spcPts val="0"/>
              </a:spcBef>
              <a:spcAft>
                <a:spcPts val="0"/>
              </a:spcAft>
              <a:buClr>
                <a:srgbClr val="B21230"/>
              </a:buClr>
              <a:buSzPts val="2800"/>
              <a:buFont typeface="Hammersmith One"/>
              <a:buNone/>
              <a:defRPr sz="3466"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8" name="Google Shape;308;g131761ee9e2_0_469"/>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Autofit/>
          </a:bodyPr>
          <a:lstStyle>
            <a:lvl1pPr marL="457200" lvl="0" indent="-342900" algn="l" rtl="0">
              <a:lnSpc>
                <a:spcPct val="100000"/>
              </a:lnSpc>
              <a:spcBef>
                <a:spcPts val="0"/>
              </a:spcBef>
              <a:spcAft>
                <a:spcPts val="0"/>
              </a:spcAft>
              <a:buSzPts val="1800"/>
              <a:buChar char="●"/>
              <a:defRPr b="1">
                <a:solidFill>
                  <a:srgbClr val="000000"/>
                </a:solidFill>
              </a:defRPr>
            </a:lvl1pPr>
            <a:lvl2pPr marL="914400" lvl="1" indent="-317500" algn="l" rtl="0">
              <a:lnSpc>
                <a:spcPct val="100000"/>
              </a:lnSpc>
              <a:spcBef>
                <a:spcPts val="2133"/>
              </a:spcBef>
              <a:spcAft>
                <a:spcPts val="0"/>
              </a:spcAft>
              <a:buSzPts val="1400"/>
              <a:buChar char="○"/>
              <a:defRPr/>
            </a:lvl2pPr>
            <a:lvl3pPr marL="1371600" lvl="2" indent="-317500" algn="l" rtl="0">
              <a:lnSpc>
                <a:spcPct val="100000"/>
              </a:lnSpc>
              <a:spcBef>
                <a:spcPts val="2133"/>
              </a:spcBef>
              <a:spcAft>
                <a:spcPts val="0"/>
              </a:spcAft>
              <a:buSzPts val="1400"/>
              <a:buChar char="■"/>
              <a:defRPr/>
            </a:lvl3pPr>
            <a:lvl4pPr marL="1828800" lvl="3" indent="-317500" algn="l" rtl="0">
              <a:lnSpc>
                <a:spcPct val="100000"/>
              </a:lnSpc>
              <a:spcBef>
                <a:spcPts val="2133"/>
              </a:spcBef>
              <a:spcAft>
                <a:spcPts val="0"/>
              </a:spcAft>
              <a:buSzPts val="1400"/>
              <a:buChar char="●"/>
              <a:defRPr/>
            </a:lvl4pPr>
            <a:lvl5pPr marL="2286000" lvl="4" indent="-317500" algn="l" rtl="0">
              <a:lnSpc>
                <a:spcPct val="100000"/>
              </a:lnSpc>
              <a:spcBef>
                <a:spcPts val="2133"/>
              </a:spcBef>
              <a:spcAft>
                <a:spcPts val="0"/>
              </a:spcAft>
              <a:buSzPts val="1400"/>
              <a:buChar char="○"/>
              <a:defRPr/>
            </a:lvl5pPr>
            <a:lvl6pPr marL="2743200" lvl="5" indent="-317500" algn="l" rtl="0">
              <a:lnSpc>
                <a:spcPct val="90000"/>
              </a:lnSpc>
              <a:spcBef>
                <a:spcPts val="2133"/>
              </a:spcBef>
              <a:spcAft>
                <a:spcPts val="0"/>
              </a:spcAft>
              <a:buClr>
                <a:schemeClr val="dk1"/>
              </a:buClr>
              <a:buSzPts val="1400"/>
              <a:buChar char="■"/>
              <a:defRPr/>
            </a:lvl6pPr>
            <a:lvl7pPr marL="3200400" lvl="6" indent="-317500" algn="l" rtl="0">
              <a:lnSpc>
                <a:spcPct val="90000"/>
              </a:lnSpc>
              <a:spcBef>
                <a:spcPts val="2133"/>
              </a:spcBef>
              <a:spcAft>
                <a:spcPts val="0"/>
              </a:spcAft>
              <a:buClr>
                <a:schemeClr val="dk1"/>
              </a:buClr>
              <a:buSzPts val="1400"/>
              <a:buChar char="●"/>
              <a:defRPr/>
            </a:lvl7pPr>
            <a:lvl8pPr marL="3657600" lvl="7" indent="-317500" algn="l" rtl="0">
              <a:lnSpc>
                <a:spcPct val="90000"/>
              </a:lnSpc>
              <a:spcBef>
                <a:spcPts val="2133"/>
              </a:spcBef>
              <a:spcAft>
                <a:spcPts val="0"/>
              </a:spcAft>
              <a:buClr>
                <a:schemeClr val="dk1"/>
              </a:buClr>
              <a:buSzPts val="1400"/>
              <a:buChar char="○"/>
              <a:defRPr/>
            </a:lvl8pPr>
            <a:lvl9pPr marL="4114800" lvl="8" indent="-317500" algn="l" rtl="0">
              <a:lnSpc>
                <a:spcPct val="90000"/>
              </a:lnSpc>
              <a:spcBef>
                <a:spcPts val="2133"/>
              </a:spcBef>
              <a:spcAft>
                <a:spcPts val="2133"/>
              </a:spcAft>
              <a:buClr>
                <a:schemeClr val="dk1"/>
              </a:buClr>
              <a:buSzPts val="1400"/>
              <a:buChar char="■"/>
              <a:defRPr/>
            </a:lvl9pPr>
          </a:lstStyle>
          <a:p>
            <a:endParaRPr/>
          </a:p>
        </p:txBody>
      </p:sp>
      <p:sp>
        <p:nvSpPr>
          <p:cNvPr id="309" name="Google Shape;309;g131761ee9e2_0_469"/>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rtl="0">
              <a:buClr>
                <a:srgbClr val="888888"/>
              </a:buClr>
              <a:buSzPts val="1200"/>
              <a:buFont typeface="Roboto"/>
              <a:buNone/>
              <a:defRPr sz="1200">
                <a:solidFill>
                  <a:srgbClr val="888888"/>
                </a:solidFill>
                <a:latin typeface="Roboto"/>
                <a:ea typeface="Roboto"/>
                <a:cs typeface="Roboto"/>
                <a:sym typeface="Roboto"/>
              </a:defRPr>
            </a:lvl1pPr>
            <a:lvl2pPr marL="0" marR="0" lvl="1" indent="0" algn="r" rtl="0">
              <a:buClr>
                <a:srgbClr val="888888"/>
              </a:buClr>
              <a:buSzPts val="1200"/>
              <a:buFont typeface="Roboto"/>
              <a:buNone/>
              <a:defRPr sz="1200">
                <a:solidFill>
                  <a:srgbClr val="888888"/>
                </a:solidFill>
                <a:latin typeface="Roboto"/>
                <a:ea typeface="Roboto"/>
                <a:cs typeface="Roboto"/>
                <a:sym typeface="Roboto"/>
              </a:defRPr>
            </a:lvl2pPr>
            <a:lvl3pPr marL="0" marR="0" lvl="2" indent="0" algn="r" rtl="0">
              <a:buClr>
                <a:srgbClr val="888888"/>
              </a:buClr>
              <a:buSzPts val="1200"/>
              <a:buFont typeface="Roboto"/>
              <a:buNone/>
              <a:defRPr sz="1200">
                <a:solidFill>
                  <a:srgbClr val="888888"/>
                </a:solidFill>
                <a:latin typeface="Roboto"/>
                <a:ea typeface="Roboto"/>
                <a:cs typeface="Roboto"/>
                <a:sym typeface="Roboto"/>
              </a:defRPr>
            </a:lvl3pPr>
            <a:lvl4pPr marL="0" marR="0" lvl="3" indent="0" algn="r" rtl="0">
              <a:buClr>
                <a:srgbClr val="888888"/>
              </a:buClr>
              <a:buSzPts val="1200"/>
              <a:buFont typeface="Roboto"/>
              <a:buNone/>
              <a:defRPr sz="1200">
                <a:solidFill>
                  <a:srgbClr val="888888"/>
                </a:solidFill>
                <a:latin typeface="Roboto"/>
                <a:ea typeface="Roboto"/>
                <a:cs typeface="Roboto"/>
                <a:sym typeface="Roboto"/>
              </a:defRPr>
            </a:lvl4pPr>
            <a:lvl5pPr marL="0" marR="0" lvl="4" indent="0" algn="r" rtl="0">
              <a:buClr>
                <a:srgbClr val="888888"/>
              </a:buClr>
              <a:buSzPts val="1200"/>
              <a:buFont typeface="Roboto"/>
              <a:buNone/>
              <a:defRPr sz="1200">
                <a:solidFill>
                  <a:srgbClr val="888888"/>
                </a:solidFill>
                <a:latin typeface="Roboto"/>
                <a:ea typeface="Roboto"/>
                <a:cs typeface="Roboto"/>
                <a:sym typeface="Roboto"/>
              </a:defRPr>
            </a:lvl5pPr>
            <a:lvl6pPr marL="0" marR="0" lvl="5" indent="0" algn="r" rtl="0">
              <a:buClr>
                <a:srgbClr val="888888"/>
              </a:buClr>
              <a:buSzPts val="1200"/>
              <a:buFont typeface="Roboto"/>
              <a:buNone/>
              <a:defRPr sz="1200">
                <a:solidFill>
                  <a:srgbClr val="888888"/>
                </a:solidFill>
                <a:latin typeface="Roboto"/>
                <a:ea typeface="Roboto"/>
                <a:cs typeface="Roboto"/>
                <a:sym typeface="Roboto"/>
              </a:defRPr>
            </a:lvl6pPr>
            <a:lvl7pPr marL="0" marR="0" lvl="6" indent="0" algn="r" rtl="0">
              <a:buClr>
                <a:srgbClr val="888888"/>
              </a:buClr>
              <a:buSzPts val="1200"/>
              <a:buFont typeface="Roboto"/>
              <a:buNone/>
              <a:defRPr sz="1200">
                <a:solidFill>
                  <a:srgbClr val="888888"/>
                </a:solidFill>
                <a:latin typeface="Roboto"/>
                <a:ea typeface="Roboto"/>
                <a:cs typeface="Roboto"/>
                <a:sym typeface="Roboto"/>
              </a:defRPr>
            </a:lvl7pPr>
            <a:lvl8pPr marL="0" marR="0" lvl="7" indent="0" algn="r" rtl="0">
              <a:buClr>
                <a:srgbClr val="888888"/>
              </a:buClr>
              <a:buSzPts val="1200"/>
              <a:buFont typeface="Roboto"/>
              <a:buNone/>
              <a:defRPr sz="1200">
                <a:solidFill>
                  <a:srgbClr val="888888"/>
                </a:solidFill>
                <a:latin typeface="Roboto"/>
                <a:ea typeface="Roboto"/>
                <a:cs typeface="Roboto"/>
                <a:sym typeface="Roboto"/>
              </a:defRPr>
            </a:lvl8pPr>
            <a:lvl9pPr marL="0" marR="0" lvl="8" indent="0" algn="r" rtl="0">
              <a:buClr>
                <a:srgbClr val="888888"/>
              </a:buClr>
              <a:buSzPts val="1200"/>
              <a:buFont typeface="Roboto"/>
              <a:buNone/>
              <a:defRPr sz="1200">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2] Title, Wider, Longer Subtitle">
  <p:cSld name="Title Slide – Longer HDL, Longer Subtitle">
    <p:bg>
      <p:bgPr>
        <a:solidFill>
          <a:srgbClr val="E3E3E3"/>
        </a:solidFill>
        <a:effectLst/>
      </p:bgPr>
    </p:bg>
    <p:spTree>
      <p:nvGrpSpPr>
        <p:cNvPr id="1" name="Shape 44"/>
        <p:cNvGrpSpPr/>
        <p:nvPr/>
      </p:nvGrpSpPr>
      <p:grpSpPr>
        <a:xfrm>
          <a:off x="0" y="0"/>
          <a:ext cx="0" cy="0"/>
          <a:chOff x="0" y="0"/>
          <a:chExt cx="0" cy="0"/>
        </a:xfrm>
      </p:grpSpPr>
      <p:sp>
        <p:nvSpPr>
          <p:cNvPr id="45" name="Google Shape;45;p34"/>
          <p:cNvSpPr/>
          <p:nvPr/>
        </p:nvSpPr>
        <p:spPr>
          <a:xfrm>
            <a:off x="1170975" y="887900"/>
            <a:ext cx="9790500" cy="45471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Calibri"/>
              <a:ea typeface="Calibri"/>
              <a:cs typeface="Calibri"/>
              <a:sym typeface="Calibri"/>
            </a:endParaRPr>
          </a:p>
        </p:txBody>
      </p:sp>
      <p:sp>
        <p:nvSpPr>
          <p:cNvPr id="46" name="Google Shape;46;p34"/>
          <p:cNvSpPr/>
          <p:nvPr/>
        </p:nvSpPr>
        <p:spPr>
          <a:xfrm>
            <a:off x="1658337" y="3898104"/>
            <a:ext cx="4014300" cy="539400"/>
          </a:xfrm>
          <a:prstGeom prst="rect">
            <a:avLst/>
          </a:prstGeom>
          <a:solidFill>
            <a:srgbClr val="B212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7" name="Google Shape;47;p34"/>
          <p:cNvPicPr preferRelativeResize="0"/>
          <p:nvPr/>
        </p:nvPicPr>
        <p:blipFill rotWithShape="1">
          <a:blip r:embed="rId2">
            <a:alphaModFix/>
          </a:blip>
          <a:srcRect/>
          <a:stretch/>
        </p:blipFill>
        <p:spPr>
          <a:xfrm>
            <a:off x="9803300" y="3171493"/>
            <a:ext cx="1991737" cy="2782663"/>
          </a:xfrm>
          <a:prstGeom prst="rect">
            <a:avLst/>
          </a:prstGeom>
          <a:noFill/>
          <a:ln>
            <a:noFill/>
          </a:ln>
        </p:spPr>
      </p:pic>
      <p:sp>
        <p:nvSpPr>
          <p:cNvPr id="48" name="Google Shape;48;p34"/>
          <p:cNvSpPr/>
          <p:nvPr/>
        </p:nvSpPr>
        <p:spPr>
          <a:xfrm>
            <a:off x="886881" y="603802"/>
            <a:ext cx="284100" cy="284100"/>
          </a:xfrm>
          <a:prstGeom prst="rect">
            <a:avLst/>
          </a:prstGeom>
          <a:solidFill>
            <a:srgbClr val="B212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9" name="Google Shape;49;p34"/>
          <p:cNvPicPr preferRelativeResize="0"/>
          <p:nvPr/>
        </p:nvPicPr>
        <p:blipFill rotWithShape="1">
          <a:blip r:embed="rId3">
            <a:alphaModFix/>
          </a:blip>
          <a:srcRect/>
          <a:stretch/>
        </p:blipFill>
        <p:spPr>
          <a:xfrm>
            <a:off x="10602528" y="6025896"/>
            <a:ext cx="1430146" cy="754362"/>
          </a:xfrm>
          <a:prstGeom prst="rect">
            <a:avLst/>
          </a:prstGeom>
          <a:noFill/>
          <a:ln>
            <a:noFill/>
          </a:ln>
        </p:spPr>
      </p:pic>
      <p:pic>
        <p:nvPicPr>
          <p:cNvPr id="50" name="Google Shape;50;p34"/>
          <p:cNvPicPr preferRelativeResize="0"/>
          <p:nvPr/>
        </p:nvPicPr>
        <p:blipFill rotWithShape="1">
          <a:blip r:embed="rId4">
            <a:alphaModFix/>
          </a:blip>
          <a:srcRect/>
          <a:stretch/>
        </p:blipFill>
        <p:spPr>
          <a:xfrm>
            <a:off x="0" y="5836450"/>
            <a:ext cx="12192001" cy="282000"/>
          </a:xfrm>
          <a:prstGeom prst="rect">
            <a:avLst/>
          </a:prstGeom>
          <a:noFill/>
          <a:ln>
            <a:noFill/>
          </a:ln>
        </p:spPr>
      </p:pic>
      <p:sp>
        <p:nvSpPr>
          <p:cNvPr id="51" name="Google Shape;51;p34"/>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666666"/>
                </a:solidFill>
                <a:latin typeface="Roboto"/>
                <a:ea typeface="Roboto"/>
                <a:cs typeface="Roboto"/>
                <a:sym typeface="Roboto"/>
              </a:rPr>
              <a:t>Kempelen Institute of Intelligent Technologies</a:t>
            </a:r>
            <a:endParaRPr sz="1170" b="0" i="0" u="none" strike="noStrike" cap="none">
              <a:solidFill>
                <a:srgbClr val="666666"/>
              </a:solidFill>
              <a:latin typeface="Roboto"/>
              <a:ea typeface="Roboto"/>
              <a:cs typeface="Roboto"/>
              <a:sym typeface="Roboto"/>
            </a:endParaRPr>
          </a:p>
        </p:txBody>
      </p:sp>
      <p:sp>
        <p:nvSpPr>
          <p:cNvPr id="52" name="Google Shape;52;p34"/>
          <p:cNvSpPr/>
          <p:nvPr/>
        </p:nvSpPr>
        <p:spPr>
          <a:xfrm>
            <a:off x="1658337" y="4507379"/>
            <a:ext cx="4151400" cy="539400"/>
          </a:xfrm>
          <a:prstGeom prst="rect">
            <a:avLst/>
          </a:prstGeom>
          <a:solidFill>
            <a:srgbClr val="B212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 name="Google Shape;53;p34"/>
          <p:cNvSpPr txBox="1">
            <a:spLocks noGrp="1"/>
          </p:cNvSpPr>
          <p:nvPr>
            <p:ph type="subTitle" idx="1"/>
          </p:nvPr>
        </p:nvSpPr>
        <p:spPr>
          <a:xfrm>
            <a:off x="1657440" y="3903758"/>
            <a:ext cx="4152300" cy="1415100"/>
          </a:xfrm>
          <a:prstGeom prst="rect">
            <a:avLst/>
          </a:prstGeom>
          <a:noFill/>
          <a:ln>
            <a:noFill/>
          </a:ln>
        </p:spPr>
        <p:txBody>
          <a:bodyPr spcFirstLastPara="1" wrap="square" lIns="457200" tIns="100575" rIns="91425" bIns="45700" anchor="t" anchorCtr="0">
            <a:normAutofit/>
          </a:bodyPr>
          <a:lstStyle>
            <a:lvl1pPr lvl="0" algn="l">
              <a:lnSpc>
                <a:spcPct val="100000"/>
              </a:lnSpc>
              <a:spcBef>
                <a:spcPts val="2400"/>
              </a:spcBef>
              <a:spcAft>
                <a:spcPts val="0"/>
              </a:spcAft>
              <a:buSzPts val="2000"/>
              <a:buNone/>
              <a:defRPr sz="2000" b="1" i="0">
                <a:solidFill>
                  <a:srgbClr val="FFC000"/>
                </a:solidFill>
              </a:defRPr>
            </a:lvl1pPr>
            <a:lvl2pPr lvl="1" algn="ctr">
              <a:lnSpc>
                <a:spcPct val="120000"/>
              </a:lnSpc>
              <a:spcBef>
                <a:spcPts val="0"/>
              </a:spcBef>
              <a:spcAft>
                <a:spcPts val="0"/>
              </a:spcAft>
              <a:buSzPts val="2000"/>
              <a:buNone/>
              <a:defRPr sz="2000"/>
            </a:lvl2pPr>
            <a:lvl3pPr lvl="2" algn="ctr">
              <a:lnSpc>
                <a:spcPct val="120000"/>
              </a:lnSpc>
              <a:spcBef>
                <a:spcPts val="0"/>
              </a:spcBef>
              <a:spcAft>
                <a:spcPts val="0"/>
              </a:spcAft>
              <a:buSzPts val="1800"/>
              <a:buNone/>
              <a:defRPr sz="1800"/>
            </a:lvl3pPr>
            <a:lvl4pPr lvl="3" algn="ctr">
              <a:lnSpc>
                <a:spcPct val="120000"/>
              </a:lnSpc>
              <a:spcBef>
                <a:spcPts val="0"/>
              </a:spcBef>
              <a:spcAft>
                <a:spcPts val="0"/>
              </a:spcAft>
              <a:buSzPts val="1600"/>
              <a:buNone/>
              <a:defRPr sz="1600"/>
            </a:lvl4pPr>
            <a:lvl5pPr lvl="4" algn="ctr">
              <a:lnSpc>
                <a:spcPct val="12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4" name="Google Shape;54;p34"/>
          <p:cNvSpPr txBox="1">
            <a:spLocks noGrp="1"/>
          </p:cNvSpPr>
          <p:nvPr>
            <p:ph type="body" idx="2"/>
          </p:nvPr>
        </p:nvSpPr>
        <p:spPr>
          <a:xfrm>
            <a:off x="7525512" y="4297680"/>
            <a:ext cx="2148900" cy="448200"/>
          </a:xfrm>
          <a:prstGeom prst="rect">
            <a:avLst/>
          </a:prstGeom>
          <a:noFill/>
          <a:ln>
            <a:noFill/>
          </a:ln>
        </p:spPr>
        <p:txBody>
          <a:bodyPr spcFirstLastPara="1" wrap="square" lIns="91425" tIns="45700" rIns="91425" bIns="45700" anchor="t" anchorCtr="0">
            <a:noAutofit/>
          </a:bodyPr>
          <a:lstStyle>
            <a:lvl1pPr marL="457200" lvl="0" indent="-228600" algn="r">
              <a:lnSpc>
                <a:spcPct val="120000"/>
              </a:lnSpc>
              <a:spcBef>
                <a:spcPts val="0"/>
              </a:spcBef>
              <a:spcAft>
                <a:spcPts val="0"/>
              </a:spcAft>
              <a:buSzPts val="2000"/>
              <a:buNone/>
              <a:defRPr sz="200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34"/>
          <p:cNvSpPr txBox="1">
            <a:spLocks noGrp="1"/>
          </p:cNvSpPr>
          <p:nvPr>
            <p:ph type="body" idx="3"/>
          </p:nvPr>
        </p:nvSpPr>
        <p:spPr>
          <a:xfrm>
            <a:off x="7287768" y="4672584"/>
            <a:ext cx="2386500" cy="649200"/>
          </a:xfrm>
          <a:prstGeom prst="rect">
            <a:avLst/>
          </a:prstGeom>
          <a:noFill/>
          <a:ln>
            <a:noFill/>
          </a:ln>
        </p:spPr>
        <p:txBody>
          <a:bodyPr spcFirstLastPara="1" wrap="square" lIns="91425" tIns="45700" rIns="91425" bIns="45700" anchor="t" anchorCtr="0">
            <a:noAutofit/>
          </a:bodyPr>
          <a:lstStyle>
            <a:lvl1pPr marL="457200" lvl="0" indent="-228600" algn="r">
              <a:lnSpc>
                <a:spcPct val="120000"/>
              </a:lnSpc>
              <a:spcBef>
                <a:spcPts val="0"/>
              </a:spcBef>
              <a:spcAft>
                <a:spcPts val="0"/>
              </a:spcAft>
              <a:buSzPts val="1100"/>
              <a:buNone/>
              <a:defRPr sz="1100"/>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title"/>
          </p:nvPr>
        </p:nvSpPr>
        <p:spPr>
          <a:xfrm>
            <a:off x="1563624" y="1481328"/>
            <a:ext cx="8110800" cy="2304300"/>
          </a:xfrm>
          <a:prstGeom prst="rect">
            <a:avLst/>
          </a:prstGeom>
          <a:noFill/>
          <a:ln>
            <a:noFill/>
          </a:ln>
        </p:spPr>
        <p:txBody>
          <a:bodyPr spcFirstLastPara="1" wrap="square" lIns="91425" tIns="45700" rIns="91425" bIns="45700" anchor="t" anchorCtr="0">
            <a:normAutofit/>
          </a:bodyPr>
          <a:lstStyle>
            <a:lvl1pPr lvl="0" algn="l">
              <a:lnSpc>
                <a:spcPct val="114000"/>
              </a:lnSpc>
              <a:spcBef>
                <a:spcPts val="0"/>
              </a:spcBef>
              <a:spcAft>
                <a:spcPts val="0"/>
              </a:spcAft>
              <a:buSzPts val="1400"/>
              <a:buNone/>
              <a:defRPr sz="5720">
                <a:solidFill>
                  <a:srgbClr val="3A222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1] Content, Bullets">
  <p:cSld name="Simple bullets, increased spacing_1">
    <p:spTree>
      <p:nvGrpSpPr>
        <p:cNvPr id="1" name="Shape 57"/>
        <p:cNvGrpSpPr/>
        <p:nvPr/>
      </p:nvGrpSpPr>
      <p:grpSpPr>
        <a:xfrm>
          <a:off x="0" y="0"/>
          <a:ext cx="0" cy="0"/>
          <a:chOff x="0" y="0"/>
          <a:chExt cx="0" cy="0"/>
        </a:xfrm>
      </p:grpSpPr>
      <p:sp>
        <p:nvSpPr>
          <p:cNvPr id="58" name="Google Shape;58;p35"/>
          <p:cNvSpPr txBox="1">
            <a:spLocks noGrp="1"/>
          </p:cNvSpPr>
          <p:nvPr>
            <p:ph type="title"/>
          </p:nvPr>
        </p:nvSpPr>
        <p:spPr>
          <a:xfrm>
            <a:off x="1170432" y="800100"/>
            <a:ext cx="9116700" cy="1156800"/>
          </a:xfrm>
          <a:prstGeom prst="rect">
            <a:avLst/>
          </a:prstGeom>
          <a:noFill/>
          <a:ln>
            <a:noFill/>
          </a:ln>
        </p:spPr>
        <p:txBody>
          <a:bodyPr spcFirstLastPara="1" wrap="square" lIns="91425" tIns="45700" rIns="91425" bIns="45700" anchor="t" anchorCtr="0">
            <a:normAutofit/>
          </a:bodyPr>
          <a:lstStyle>
            <a:lvl1pPr lvl="0" algn="l">
              <a:lnSpc>
                <a:spcPct val="114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5"/>
          <p:cNvSpPr txBox="1">
            <a:spLocks noGrp="1"/>
          </p:cNvSpPr>
          <p:nvPr>
            <p:ph type="body" idx="1"/>
          </p:nvPr>
        </p:nvSpPr>
        <p:spPr>
          <a:xfrm>
            <a:off x="1069848" y="1956816"/>
            <a:ext cx="9445800" cy="3721500"/>
          </a:xfrm>
          <a:prstGeom prst="rect">
            <a:avLst/>
          </a:prstGeom>
          <a:noFill/>
          <a:ln>
            <a:noFill/>
          </a:ln>
        </p:spPr>
        <p:txBody>
          <a:bodyPr spcFirstLastPara="1" wrap="square" lIns="91425" tIns="45700" rIns="91425" bIns="45700" anchor="t" anchorCtr="0">
            <a:normAutofit/>
          </a:bodyPr>
          <a:lstStyle>
            <a:lvl1pPr marL="457200" lvl="0" indent="-374650" algn="l">
              <a:lnSpc>
                <a:spcPct val="120000"/>
              </a:lnSpc>
              <a:spcBef>
                <a:spcPts val="1500"/>
              </a:spcBef>
              <a:spcAft>
                <a:spcPts val="0"/>
              </a:spcAft>
              <a:buSzPts val="2300"/>
              <a:buChar char="▪"/>
              <a:defRPr/>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61" name="Google Shape;61;p35"/>
          <p:cNvPicPr preferRelativeResize="0"/>
          <p:nvPr/>
        </p:nvPicPr>
        <p:blipFill rotWithShape="1">
          <a:blip r:embed="rId2">
            <a:alphaModFix/>
          </a:blip>
          <a:srcRect/>
          <a:stretch/>
        </p:blipFill>
        <p:spPr>
          <a:xfrm>
            <a:off x="10602528" y="6025896"/>
            <a:ext cx="1430146" cy="754362"/>
          </a:xfrm>
          <a:prstGeom prst="rect">
            <a:avLst/>
          </a:prstGeom>
          <a:noFill/>
          <a:ln>
            <a:noFill/>
          </a:ln>
        </p:spPr>
      </p:pic>
      <p:cxnSp>
        <p:nvCxnSpPr>
          <p:cNvPr id="62" name="Google Shape;62;p35"/>
          <p:cNvCxnSpPr/>
          <p:nvPr/>
        </p:nvCxnSpPr>
        <p:spPr>
          <a:xfrm>
            <a:off x="1170980" y="6286188"/>
            <a:ext cx="0" cy="276900"/>
          </a:xfrm>
          <a:prstGeom prst="straightConnector1">
            <a:avLst/>
          </a:prstGeom>
          <a:noFill/>
          <a:ln w="12700" cap="flat" cmpd="sng">
            <a:solidFill>
              <a:srgbClr val="D0CECE"/>
            </a:solidFill>
            <a:prstDash val="solid"/>
            <a:miter lim="800000"/>
            <a:headEnd type="none" w="sm" len="sm"/>
            <a:tailEnd type="none" w="sm" len="sm"/>
          </a:ln>
        </p:spPr>
      </p:cxnSp>
      <p:sp>
        <p:nvSpPr>
          <p:cNvPr id="63" name="Google Shape;63;p35"/>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888888"/>
                </a:solidFill>
                <a:latin typeface="Roboto"/>
                <a:ea typeface="Roboto"/>
                <a:cs typeface="Roboto"/>
                <a:sym typeface="Roboto"/>
              </a:rPr>
              <a:t>Kempelen Institute of Intelligent Technologies</a:t>
            </a:r>
            <a:endParaRPr sz="1170" b="0" i="0" u="none" strike="noStrike" cap="none">
              <a:solidFill>
                <a:srgbClr val="888888"/>
              </a:solidFill>
              <a:latin typeface="Roboto"/>
              <a:ea typeface="Roboto"/>
              <a:cs typeface="Roboto"/>
              <a:sym typeface="Robo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2] Content, Bullets">
  <p:cSld name="Simple bullets, increased spacing">
    <p:spTree>
      <p:nvGrpSpPr>
        <p:cNvPr id="1" name="Shape 64"/>
        <p:cNvGrpSpPr/>
        <p:nvPr/>
      </p:nvGrpSpPr>
      <p:grpSpPr>
        <a:xfrm>
          <a:off x="0" y="0"/>
          <a:ext cx="0" cy="0"/>
          <a:chOff x="0" y="0"/>
          <a:chExt cx="0" cy="0"/>
        </a:xfrm>
      </p:grpSpPr>
      <p:sp>
        <p:nvSpPr>
          <p:cNvPr id="65" name="Google Shape;65;p36"/>
          <p:cNvSpPr txBox="1">
            <a:spLocks noGrp="1"/>
          </p:cNvSpPr>
          <p:nvPr>
            <p:ph type="title"/>
          </p:nvPr>
        </p:nvSpPr>
        <p:spPr>
          <a:xfrm>
            <a:off x="1170432" y="800100"/>
            <a:ext cx="9116700" cy="1156800"/>
          </a:xfrm>
          <a:prstGeom prst="rect">
            <a:avLst/>
          </a:prstGeom>
          <a:noFill/>
          <a:ln>
            <a:noFill/>
          </a:ln>
        </p:spPr>
        <p:txBody>
          <a:bodyPr spcFirstLastPara="1" wrap="square" lIns="91425" tIns="45700" rIns="91425" bIns="45700" anchor="t" anchorCtr="0">
            <a:normAutofit/>
          </a:bodyPr>
          <a:lstStyle>
            <a:lvl1pPr lvl="0" algn="l">
              <a:lnSpc>
                <a:spcPct val="114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6"/>
          <p:cNvSpPr txBox="1">
            <a:spLocks noGrp="1"/>
          </p:cNvSpPr>
          <p:nvPr>
            <p:ph type="body" idx="1"/>
          </p:nvPr>
        </p:nvSpPr>
        <p:spPr>
          <a:xfrm>
            <a:off x="1069848" y="1956816"/>
            <a:ext cx="9445800" cy="3721500"/>
          </a:xfrm>
          <a:prstGeom prst="rect">
            <a:avLst/>
          </a:prstGeom>
          <a:noFill/>
          <a:ln>
            <a:noFill/>
          </a:ln>
        </p:spPr>
        <p:txBody>
          <a:bodyPr spcFirstLastPara="1" wrap="square" lIns="91425" tIns="45700" rIns="91425" bIns="45700" anchor="t" anchorCtr="0">
            <a:normAutofit/>
          </a:bodyPr>
          <a:lstStyle>
            <a:lvl1pPr marL="457200" lvl="0" indent="-374650" algn="l">
              <a:lnSpc>
                <a:spcPct val="120000"/>
              </a:lnSpc>
              <a:spcBef>
                <a:spcPts val="1500"/>
              </a:spcBef>
              <a:spcAft>
                <a:spcPts val="0"/>
              </a:spcAft>
              <a:buSzPts val="2300"/>
              <a:buChar char="▪"/>
              <a:defRPr/>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36"/>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68" name="Google Shape;68;p36"/>
          <p:cNvPicPr preferRelativeResize="0"/>
          <p:nvPr/>
        </p:nvPicPr>
        <p:blipFill rotWithShape="1">
          <a:blip r:embed="rId2">
            <a:alphaModFix/>
          </a:blip>
          <a:srcRect/>
          <a:stretch/>
        </p:blipFill>
        <p:spPr>
          <a:xfrm>
            <a:off x="10602528" y="6025896"/>
            <a:ext cx="1430146" cy="754362"/>
          </a:xfrm>
          <a:prstGeom prst="rect">
            <a:avLst/>
          </a:prstGeom>
          <a:noFill/>
          <a:ln>
            <a:noFill/>
          </a:ln>
        </p:spPr>
      </p:pic>
      <p:cxnSp>
        <p:nvCxnSpPr>
          <p:cNvPr id="69" name="Google Shape;69;p36"/>
          <p:cNvCxnSpPr/>
          <p:nvPr/>
        </p:nvCxnSpPr>
        <p:spPr>
          <a:xfrm>
            <a:off x="1170980" y="6286188"/>
            <a:ext cx="0" cy="276900"/>
          </a:xfrm>
          <a:prstGeom prst="straightConnector1">
            <a:avLst/>
          </a:prstGeom>
          <a:noFill/>
          <a:ln w="12700" cap="flat" cmpd="sng">
            <a:solidFill>
              <a:srgbClr val="D0CECE"/>
            </a:solidFill>
            <a:prstDash val="solid"/>
            <a:miter lim="800000"/>
            <a:headEnd type="none" w="sm" len="sm"/>
            <a:tailEnd type="none" w="sm" len="sm"/>
          </a:ln>
        </p:spPr>
      </p:cxnSp>
      <p:pic>
        <p:nvPicPr>
          <p:cNvPr id="70" name="Google Shape;70;p36"/>
          <p:cNvPicPr preferRelativeResize="0"/>
          <p:nvPr/>
        </p:nvPicPr>
        <p:blipFill rotWithShape="1">
          <a:blip r:embed="rId3">
            <a:alphaModFix/>
          </a:blip>
          <a:srcRect/>
          <a:stretch/>
        </p:blipFill>
        <p:spPr>
          <a:xfrm>
            <a:off x="0" y="5836450"/>
            <a:ext cx="12192001" cy="282000"/>
          </a:xfrm>
          <a:prstGeom prst="rect">
            <a:avLst/>
          </a:prstGeom>
          <a:noFill/>
          <a:ln>
            <a:noFill/>
          </a:ln>
        </p:spPr>
      </p:pic>
      <p:sp>
        <p:nvSpPr>
          <p:cNvPr id="71" name="Google Shape;71;p36"/>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888888"/>
                </a:solidFill>
                <a:latin typeface="Roboto"/>
                <a:ea typeface="Roboto"/>
                <a:cs typeface="Roboto"/>
                <a:sym typeface="Roboto"/>
              </a:rPr>
              <a:t>Kempelen Institute of Intelligent Technologies</a:t>
            </a:r>
            <a:endParaRPr sz="1170" b="0" i="0" u="none" strike="noStrike" cap="none">
              <a:solidFill>
                <a:srgbClr val="888888"/>
              </a:solidFill>
              <a:latin typeface="Roboto"/>
              <a:ea typeface="Roboto"/>
              <a:cs typeface="Roboto"/>
              <a:sym typeface="Robo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1] Content, First Level Not Bulleted">
  <p:cSld name="CUSTOM_1">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1170432" y="800100"/>
            <a:ext cx="9116700" cy="1156800"/>
          </a:xfrm>
          <a:prstGeom prst="rect">
            <a:avLst/>
          </a:prstGeom>
          <a:noFill/>
          <a:ln>
            <a:noFill/>
          </a:ln>
        </p:spPr>
        <p:txBody>
          <a:bodyPr spcFirstLastPara="1" wrap="square" lIns="91425" tIns="45700" rIns="91425" bIns="45700" anchor="t" anchorCtr="0">
            <a:normAutofit/>
          </a:bodyPr>
          <a:lstStyle>
            <a:lvl1pPr marR="0" lvl="0" algn="l">
              <a:lnSpc>
                <a:spcPct val="114000"/>
              </a:lnSpc>
              <a:spcBef>
                <a:spcPts val="0"/>
              </a:spcBef>
              <a:spcAft>
                <a:spcPts val="0"/>
              </a:spcAft>
              <a:buSzPts val="1400"/>
              <a:buNone/>
              <a:defRPr sz="3000" b="1" i="0" u="none" strike="noStrike" cap="none">
                <a:solidFill>
                  <a:srgbClr val="B21230"/>
                </a:solidFill>
                <a:latin typeface="Hammersmith One"/>
                <a:ea typeface="Hammersmith One"/>
                <a:cs typeface="Hammersmith One"/>
                <a:sym typeface="Hammersmith One"/>
              </a:defRPr>
            </a:lvl1pPr>
            <a:lvl2pPr marR="0" lvl="1"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4" name="Google Shape;74;p37"/>
          <p:cNvSpPr txBox="1">
            <a:spLocks noGrp="1"/>
          </p:cNvSpPr>
          <p:nvPr>
            <p:ph type="body" idx="1"/>
          </p:nvPr>
        </p:nvSpPr>
        <p:spPr>
          <a:xfrm>
            <a:off x="1170425" y="1956825"/>
            <a:ext cx="9345300" cy="3721500"/>
          </a:xfrm>
          <a:prstGeom prst="rect">
            <a:avLst/>
          </a:prstGeom>
          <a:noFill/>
          <a:ln>
            <a:noFill/>
          </a:ln>
        </p:spPr>
        <p:txBody>
          <a:bodyPr spcFirstLastPara="1" wrap="square" lIns="91425" tIns="45700" rIns="91425" bIns="45700" anchor="t" anchorCtr="0">
            <a:normAutofit/>
          </a:bodyPr>
          <a:lstStyle>
            <a:lvl1pPr marL="457200" lvl="0" indent="-374650" algn="l">
              <a:lnSpc>
                <a:spcPct val="120000"/>
              </a:lnSpc>
              <a:spcBef>
                <a:spcPts val="0"/>
              </a:spcBef>
              <a:spcAft>
                <a:spcPts val="0"/>
              </a:spcAft>
              <a:buSzPts val="2300"/>
              <a:buChar char="▪"/>
              <a:defRPr/>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37"/>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76" name="Google Shape;76;p37"/>
          <p:cNvPicPr preferRelativeResize="0"/>
          <p:nvPr/>
        </p:nvPicPr>
        <p:blipFill rotWithShape="1">
          <a:blip r:embed="rId2">
            <a:alphaModFix/>
          </a:blip>
          <a:srcRect/>
          <a:stretch/>
        </p:blipFill>
        <p:spPr>
          <a:xfrm>
            <a:off x="10602528" y="6025896"/>
            <a:ext cx="1430146" cy="754362"/>
          </a:xfrm>
          <a:prstGeom prst="rect">
            <a:avLst/>
          </a:prstGeom>
          <a:noFill/>
          <a:ln>
            <a:noFill/>
          </a:ln>
        </p:spPr>
      </p:pic>
      <p:cxnSp>
        <p:nvCxnSpPr>
          <p:cNvPr id="77" name="Google Shape;77;p37"/>
          <p:cNvCxnSpPr/>
          <p:nvPr/>
        </p:nvCxnSpPr>
        <p:spPr>
          <a:xfrm>
            <a:off x="1170980" y="6286188"/>
            <a:ext cx="0" cy="276900"/>
          </a:xfrm>
          <a:prstGeom prst="straightConnector1">
            <a:avLst/>
          </a:prstGeom>
          <a:noFill/>
          <a:ln w="12700" cap="flat" cmpd="sng">
            <a:solidFill>
              <a:srgbClr val="D0CECE"/>
            </a:solidFill>
            <a:prstDash val="solid"/>
            <a:miter lim="800000"/>
            <a:headEnd type="none" w="sm" len="sm"/>
            <a:tailEnd type="none" w="sm" len="sm"/>
          </a:ln>
        </p:spPr>
      </p:cxnSp>
      <p:sp>
        <p:nvSpPr>
          <p:cNvPr id="78" name="Google Shape;78;p37"/>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888888"/>
                </a:solidFill>
                <a:latin typeface="Roboto"/>
                <a:ea typeface="Roboto"/>
                <a:cs typeface="Roboto"/>
                <a:sym typeface="Roboto"/>
              </a:rPr>
              <a:t>Kempelen Institute of Intelligent Technologies</a:t>
            </a:r>
            <a:endParaRPr sz="1170" b="0" i="0" u="none" strike="noStrike" cap="none">
              <a:solidFill>
                <a:srgbClr val="888888"/>
              </a:solidFill>
              <a:latin typeface="Roboto"/>
              <a:ea typeface="Roboto"/>
              <a:cs typeface="Roboto"/>
              <a:sym typeface="Robo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1] Content, Assertion-Evidence Title">
  <p:cSld name="Assertion-Evidence Title_1">
    <p:spTree>
      <p:nvGrpSpPr>
        <p:cNvPr id="1" name="Shape 79"/>
        <p:cNvGrpSpPr/>
        <p:nvPr/>
      </p:nvGrpSpPr>
      <p:grpSpPr>
        <a:xfrm>
          <a:off x="0" y="0"/>
          <a:ext cx="0" cy="0"/>
          <a:chOff x="0" y="0"/>
          <a:chExt cx="0" cy="0"/>
        </a:xfrm>
      </p:grpSpPr>
      <p:sp>
        <p:nvSpPr>
          <p:cNvPr id="80" name="Google Shape;80;p38"/>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81" name="Google Shape;81;p38"/>
          <p:cNvPicPr preferRelativeResize="0"/>
          <p:nvPr/>
        </p:nvPicPr>
        <p:blipFill rotWithShape="1">
          <a:blip r:embed="rId2">
            <a:alphaModFix/>
          </a:blip>
          <a:srcRect/>
          <a:stretch/>
        </p:blipFill>
        <p:spPr>
          <a:xfrm>
            <a:off x="10602528" y="6025896"/>
            <a:ext cx="1430146" cy="754362"/>
          </a:xfrm>
          <a:prstGeom prst="rect">
            <a:avLst/>
          </a:prstGeom>
          <a:noFill/>
          <a:ln>
            <a:noFill/>
          </a:ln>
        </p:spPr>
      </p:pic>
      <p:cxnSp>
        <p:nvCxnSpPr>
          <p:cNvPr id="82" name="Google Shape;82;p38"/>
          <p:cNvCxnSpPr/>
          <p:nvPr/>
        </p:nvCxnSpPr>
        <p:spPr>
          <a:xfrm>
            <a:off x="1170980" y="6286188"/>
            <a:ext cx="0" cy="276900"/>
          </a:xfrm>
          <a:prstGeom prst="straightConnector1">
            <a:avLst/>
          </a:prstGeom>
          <a:noFill/>
          <a:ln w="12700" cap="flat" cmpd="sng">
            <a:solidFill>
              <a:srgbClr val="D0CECE"/>
            </a:solidFill>
            <a:prstDash val="solid"/>
            <a:miter lim="800000"/>
            <a:headEnd type="none" w="sm" len="sm"/>
            <a:tailEnd type="none" w="sm" len="sm"/>
          </a:ln>
        </p:spPr>
      </p:cxnSp>
      <p:sp>
        <p:nvSpPr>
          <p:cNvPr id="83" name="Google Shape;83;p38"/>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888888"/>
                </a:solidFill>
                <a:latin typeface="Roboto"/>
                <a:ea typeface="Roboto"/>
                <a:cs typeface="Roboto"/>
                <a:sym typeface="Roboto"/>
              </a:rPr>
              <a:t>Kempelen Institute of Intelligent Technologies</a:t>
            </a:r>
            <a:endParaRPr sz="1170" b="0" i="0" u="none" strike="noStrike" cap="none">
              <a:solidFill>
                <a:srgbClr val="888888"/>
              </a:solidFill>
              <a:latin typeface="Roboto"/>
              <a:ea typeface="Roboto"/>
              <a:cs typeface="Roboto"/>
              <a:sym typeface="Roboto"/>
            </a:endParaRPr>
          </a:p>
        </p:txBody>
      </p:sp>
      <p:sp>
        <p:nvSpPr>
          <p:cNvPr id="84" name="Google Shape;84;p38"/>
          <p:cNvSpPr txBox="1">
            <a:spLocks noGrp="1"/>
          </p:cNvSpPr>
          <p:nvPr>
            <p:ph type="body" idx="1"/>
          </p:nvPr>
        </p:nvSpPr>
        <p:spPr>
          <a:xfrm>
            <a:off x="1170432" y="3182111"/>
            <a:ext cx="7626000" cy="2370900"/>
          </a:xfrm>
          <a:prstGeom prst="rect">
            <a:avLst/>
          </a:prstGeom>
          <a:noFill/>
          <a:ln>
            <a:noFill/>
          </a:ln>
        </p:spPr>
        <p:txBody>
          <a:bodyPr spcFirstLastPara="1" wrap="square" lIns="91425" tIns="45700" rIns="91425" bIns="45700" anchor="t" anchorCtr="0">
            <a:normAutofit/>
          </a:bodyPr>
          <a:lstStyle>
            <a:lvl1pPr marL="457200" lvl="0" indent="-374650" algn="l">
              <a:lnSpc>
                <a:spcPct val="120000"/>
              </a:lnSpc>
              <a:spcBef>
                <a:spcPts val="2400"/>
              </a:spcBef>
              <a:spcAft>
                <a:spcPts val="0"/>
              </a:spcAft>
              <a:buSzPts val="2300"/>
              <a:buChar char="▪"/>
              <a:defRPr/>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5" name="Google Shape;85;p38"/>
          <p:cNvSpPr txBox="1">
            <a:spLocks noGrp="1"/>
          </p:cNvSpPr>
          <p:nvPr>
            <p:ph type="title"/>
          </p:nvPr>
        </p:nvSpPr>
        <p:spPr>
          <a:xfrm>
            <a:off x="1170432" y="904874"/>
            <a:ext cx="9116700" cy="1933500"/>
          </a:xfrm>
          <a:prstGeom prst="rect">
            <a:avLst/>
          </a:prstGeom>
          <a:noFill/>
          <a:ln>
            <a:noFill/>
          </a:ln>
        </p:spPr>
        <p:txBody>
          <a:bodyPr spcFirstLastPara="1" wrap="square" lIns="91425" tIns="45700" rIns="91425" bIns="45700" anchor="t" anchorCtr="0">
            <a:normAutofit/>
          </a:bodyPr>
          <a:lstStyle>
            <a:lvl1pPr lvl="0" algn="l">
              <a:lnSpc>
                <a:spcPct val="114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1] Content, Object (Image, Table, ...)">
  <p:cSld name="Custom Content_1">
    <p:spTree>
      <p:nvGrpSpPr>
        <p:cNvPr id="1" name="Shape 86"/>
        <p:cNvGrpSpPr/>
        <p:nvPr/>
      </p:nvGrpSpPr>
      <p:grpSpPr>
        <a:xfrm>
          <a:off x="0" y="0"/>
          <a:ext cx="0" cy="0"/>
          <a:chOff x="0" y="0"/>
          <a:chExt cx="0" cy="0"/>
        </a:xfrm>
      </p:grpSpPr>
      <p:sp>
        <p:nvSpPr>
          <p:cNvPr id="87" name="Google Shape;87;p39"/>
          <p:cNvSpPr txBox="1">
            <a:spLocks noGrp="1"/>
          </p:cNvSpPr>
          <p:nvPr>
            <p:ph type="title"/>
          </p:nvPr>
        </p:nvSpPr>
        <p:spPr>
          <a:xfrm>
            <a:off x="1170432" y="800100"/>
            <a:ext cx="9116700" cy="1156800"/>
          </a:xfrm>
          <a:prstGeom prst="rect">
            <a:avLst/>
          </a:prstGeom>
          <a:noFill/>
          <a:ln>
            <a:noFill/>
          </a:ln>
        </p:spPr>
        <p:txBody>
          <a:bodyPr spcFirstLastPara="1" wrap="square" lIns="91425" tIns="45700" rIns="91425" bIns="45700" anchor="t" anchorCtr="0">
            <a:normAutofit/>
          </a:bodyPr>
          <a:lstStyle>
            <a:lvl1pPr lvl="0" algn="l">
              <a:lnSpc>
                <a:spcPct val="114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9"/>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pic>
        <p:nvPicPr>
          <p:cNvPr id="89" name="Google Shape;89;p39"/>
          <p:cNvPicPr preferRelativeResize="0"/>
          <p:nvPr/>
        </p:nvPicPr>
        <p:blipFill rotWithShape="1">
          <a:blip r:embed="rId2">
            <a:alphaModFix/>
          </a:blip>
          <a:srcRect/>
          <a:stretch/>
        </p:blipFill>
        <p:spPr>
          <a:xfrm>
            <a:off x="10602528" y="6025896"/>
            <a:ext cx="1430146" cy="754362"/>
          </a:xfrm>
          <a:prstGeom prst="rect">
            <a:avLst/>
          </a:prstGeom>
          <a:noFill/>
          <a:ln>
            <a:noFill/>
          </a:ln>
        </p:spPr>
      </p:pic>
      <p:cxnSp>
        <p:nvCxnSpPr>
          <p:cNvPr id="90" name="Google Shape;90;p39"/>
          <p:cNvCxnSpPr/>
          <p:nvPr/>
        </p:nvCxnSpPr>
        <p:spPr>
          <a:xfrm>
            <a:off x="1170980" y="6286188"/>
            <a:ext cx="0" cy="276900"/>
          </a:xfrm>
          <a:prstGeom prst="straightConnector1">
            <a:avLst/>
          </a:prstGeom>
          <a:noFill/>
          <a:ln w="12700" cap="flat" cmpd="sng">
            <a:solidFill>
              <a:srgbClr val="D0CECE"/>
            </a:solidFill>
            <a:prstDash val="solid"/>
            <a:miter lim="800000"/>
            <a:headEnd type="none" w="sm" len="sm"/>
            <a:tailEnd type="none" w="sm" len="sm"/>
          </a:ln>
        </p:spPr>
      </p:cxnSp>
      <p:sp>
        <p:nvSpPr>
          <p:cNvPr id="91" name="Google Shape;91;p39"/>
          <p:cNvSpPr txBox="1"/>
          <p:nvPr/>
        </p:nvSpPr>
        <p:spPr>
          <a:xfrm>
            <a:off x="1492750" y="6286200"/>
            <a:ext cx="4136100" cy="276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70" b="0" i="0" u="none" strike="noStrike" cap="none">
                <a:solidFill>
                  <a:srgbClr val="888888"/>
                </a:solidFill>
                <a:latin typeface="Roboto"/>
                <a:ea typeface="Roboto"/>
                <a:cs typeface="Roboto"/>
                <a:sym typeface="Roboto"/>
              </a:rPr>
              <a:t>Kempelen Institute of Intelligent Technologies</a:t>
            </a:r>
            <a:endParaRPr sz="1170" b="0" i="0" u="none" strike="noStrike" cap="none">
              <a:solidFill>
                <a:srgbClr val="888888"/>
              </a:solidFill>
              <a:latin typeface="Roboto"/>
              <a:ea typeface="Roboto"/>
              <a:cs typeface="Roboto"/>
              <a:sym typeface="Roboto"/>
            </a:endParaRPr>
          </a:p>
        </p:txBody>
      </p:sp>
      <p:sp>
        <p:nvSpPr>
          <p:cNvPr id="92" name="Google Shape;92;p39"/>
          <p:cNvSpPr txBox="1">
            <a:spLocks noGrp="1"/>
          </p:cNvSpPr>
          <p:nvPr>
            <p:ph type="body" idx="1"/>
          </p:nvPr>
        </p:nvSpPr>
        <p:spPr>
          <a:xfrm>
            <a:off x="1069848" y="1956816"/>
            <a:ext cx="9445800" cy="3721500"/>
          </a:xfrm>
          <a:prstGeom prst="rect">
            <a:avLst/>
          </a:prstGeom>
          <a:noFill/>
          <a:ln>
            <a:noFill/>
          </a:ln>
        </p:spPr>
        <p:txBody>
          <a:bodyPr spcFirstLastPara="1" wrap="square" lIns="91425" tIns="45700" rIns="91425" bIns="45700" anchor="t" anchorCtr="0">
            <a:normAutofit/>
          </a:bodyPr>
          <a:lstStyle>
            <a:lvl1pPr marL="457200" lvl="0" indent="-374650" algn="l">
              <a:lnSpc>
                <a:spcPct val="120000"/>
              </a:lnSpc>
              <a:spcBef>
                <a:spcPts val="1500"/>
              </a:spcBef>
              <a:spcAft>
                <a:spcPts val="0"/>
              </a:spcAft>
              <a:buSzPts val="2300"/>
              <a:buChar char="▪"/>
              <a:defRPr/>
            </a:lvl1pPr>
            <a:lvl2pPr marL="914400" lvl="1" indent="-342900" algn="l">
              <a:lnSpc>
                <a:spcPct val="120000"/>
              </a:lnSpc>
              <a:spcBef>
                <a:spcPts val="0"/>
              </a:spcBef>
              <a:spcAft>
                <a:spcPts val="0"/>
              </a:spcAft>
              <a:buSzPts val="1800"/>
              <a:buChar char="▪"/>
              <a:defRPr/>
            </a:lvl2pPr>
            <a:lvl3pPr marL="1371600" lvl="2" indent="-342900" algn="l">
              <a:lnSpc>
                <a:spcPct val="120000"/>
              </a:lnSpc>
              <a:spcBef>
                <a:spcPts val="0"/>
              </a:spcBef>
              <a:spcAft>
                <a:spcPts val="0"/>
              </a:spcAft>
              <a:buSzPts val="1800"/>
              <a:buChar char="•"/>
              <a:defRPr/>
            </a:lvl3pPr>
            <a:lvl4pPr marL="1828800" lvl="3" indent="-342900" algn="l">
              <a:lnSpc>
                <a:spcPct val="120000"/>
              </a:lnSpc>
              <a:spcBef>
                <a:spcPts val="0"/>
              </a:spcBef>
              <a:spcAft>
                <a:spcPts val="0"/>
              </a:spcAft>
              <a:buSzPts val="1800"/>
              <a:buChar char="•"/>
              <a:defRPr/>
            </a:lvl4pPr>
            <a:lvl5pPr marL="2286000" lvl="4" indent="-342900" algn="l">
              <a:lnSpc>
                <a:spcPct val="12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body" idx="1"/>
          </p:nvPr>
        </p:nvSpPr>
        <p:spPr>
          <a:xfrm>
            <a:off x="1069848" y="1956816"/>
            <a:ext cx="9445800" cy="3721500"/>
          </a:xfrm>
          <a:prstGeom prst="rect">
            <a:avLst/>
          </a:prstGeom>
          <a:noFill/>
          <a:ln>
            <a:noFill/>
          </a:ln>
        </p:spPr>
        <p:txBody>
          <a:bodyPr spcFirstLastPara="1" wrap="square" lIns="91425" tIns="45700" rIns="91425" bIns="45700" anchor="t" anchorCtr="0">
            <a:normAutofit/>
          </a:bodyPr>
          <a:lstStyle>
            <a:lvl1pPr marL="457200" marR="0" lvl="0" indent="-374650" algn="l" rtl="0">
              <a:lnSpc>
                <a:spcPct val="120000"/>
              </a:lnSpc>
              <a:spcBef>
                <a:spcPts val="0"/>
              </a:spcBef>
              <a:spcAft>
                <a:spcPts val="0"/>
              </a:spcAft>
              <a:buClr>
                <a:schemeClr val="accent4"/>
              </a:buClr>
              <a:buSzPts val="2300"/>
              <a:buFont typeface="Noto Sans Symbols"/>
              <a:buChar char="▪"/>
              <a:defRPr sz="2300" b="0" i="0" u="none" strike="noStrike" cap="none">
                <a:solidFill>
                  <a:srgbClr val="000000"/>
                </a:solidFill>
                <a:latin typeface="Roboto"/>
                <a:ea typeface="Roboto"/>
                <a:cs typeface="Roboto"/>
                <a:sym typeface="Roboto"/>
              </a:defRPr>
            </a:lvl1pPr>
            <a:lvl2pPr marL="914400" marR="0" lvl="1" indent="-342900" algn="l" rtl="0">
              <a:lnSpc>
                <a:spcPct val="120000"/>
              </a:lnSpc>
              <a:spcBef>
                <a:spcPts val="0"/>
              </a:spcBef>
              <a:spcAft>
                <a:spcPts val="0"/>
              </a:spcAft>
              <a:buClr>
                <a:schemeClr val="accent4"/>
              </a:buClr>
              <a:buSzPts val="1800"/>
              <a:buFont typeface="Noto Sans Symbols"/>
              <a:buChar char="▪"/>
              <a:defRPr sz="2000" b="0" i="0" u="none" strike="noStrike" cap="none">
                <a:solidFill>
                  <a:srgbClr val="666666"/>
                </a:solidFill>
                <a:latin typeface="Roboto"/>
                <a:ea typeface="Roboto"/>
                <a:cs typeface="Roboto"/>
                <a:sym typeface="Roboto"/>
              </a:defRPr>
            </a:lvl2pPr>
            <a:lvl3pPr marL="1371600" marR="0" lvl="2" indent="-342900" algn="l" rtl="0">
              <a:lnSpc>
                <a:spcPct val="120000"/>
              </a:lnSpc>
              <a:spcBef>
                <a:spcPts val="0"/>
              </a:spcBef>
              <a:spcAft>
                <a:spcPts val="0"/>
              </a:spcAft>
              <a:buClr>
                <a:srgbClr val="FFC000"/>
              </a:buClr>
              <a:buSzPts val="1800"/>
              <a:buFont typeface="Noto Sans Symbols"/>
              <a:buChar char="•"/>
              <a:defRPr sz="2000" b="0" i="0" u="none" strike="noStrike" cap="none">
                <a:solidFill>
                  <a:srgbClr val="666666"/>
                </a:solidFill>
                <a:latin typeface="Roboto"/>
                <a:ea typeface="Roboto"/>
                <a:cs typeface="Roboto"/>
                <a:sym typeface="Roboto"/>
              </a:defRPr>
            </a:lvl3pPr>
            <a:lvl4pPr marL="1828800" marR="0" lvl="3" indent="-342900" algn="l" rtl="0">
              <a:lnSpc>
                <a:spcPct val="120000"/>
              </a:lnSpc>
              <a:spcBef>
                <a:spcPts val="0"/>
              </a:spcBef>
              <a:spcAft>
                <a:spcPts val="0"/>
              </a:spcAft>
              <a:buClr>
                <a:srgbClr val="FFC000"/>
              </a:buClr>
              <a:buSzPts val="1800"/>
              <a:buFont typeface="Noto Sans Symbols"/>
              <a:buChar char="•"/>
              <a:defRPr sz="1800" b="0" i="0" u="none" strike="noStrike" cap="none">
                <a:solidFill>
                  <a:srgbClr val="666666"/>
                </a:solidFill>
                <a:latin typeface="Roboto"/>
                <a:ea typeface="Roboto"/>
                <a:cs typeface="Roboto"/>
                <a:sym typeface="Roboto"/>
              </a:defRPr>
            </a:lvl4pPr>
            <a:lvl5pPr marL="2286000" marR="0" lvl="4" indent="-330200" algn="l" rtl="0">
              <a:lnSpc>
                <a:spcPct val="120000"/>
              </a:lnSpc>
              <a:spcBef>
                <a:spcPts val="0"/>
              </a:spcBef>
              <a:spcAft>
                <a:spcPts val="0"/>
              </a:spcAft>
              <a:buClr>
                <a:srgbClr val="FFC000"/>
              </a:buClr>
              <a:buSzPts val="1600"/>
              <a:buFont typeface="Noto Sans Symbols"/>
              <a:buChar char="•"/>
              <a:defRPr sz="1600" b="0" i="0" u="none" strike="noStrike" cap="none">
                <a:solidFill>
                  <a:srgbClr val="666666"/>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title"/>
          </p:nvPr>
        </p:nvSpPr>
        <p:spPr>
          <a:xfrm>
            <a:off x="1170432" y="800100"/>
            <a:ext cx="9116700" cy="1156800"/>
          </a:xfrm>
          <a:prstGeom prst="rect">
            <a:avLst/>
          </a:prstGeom>
          <a:noFill/>
          <a:ln>
            <a:noFill/>
          </a:ln>
        </p:spPr>
        <p:txBody>
          <a:bodyPr spcFirstLastPara="1" wrap="square" lIns="91425" tIns="45700" rIns="91425" bIns="45700" anchor="t" anchorCtr="0">
            <a:normAutofit/>
          </a:bodyPr>
          <a:lstStyle>
            <a:lvl1pPr marR="0" lvl="0" algn="l" rtl="0">
              <a:lnSpc>
                <a:spcPct val="114000"/>
              </a:lnSpc>
              <a:spcBef>
                <a:spcPts val="0"/>
              </a:spcBef>
              <a:spcAft>
                <a:spcPts val="0"/>
              </a:spcAft>
              <a:buClr>
                <a:srgbClr val="000000"/>
              </a:buClr>
              <a:buSzPts val="1400"/>
              <a:buFont typeface="Arial"/>
              <a:buNone/>
              <a:defRPr sz="3000" b="1" i="0" u="none" strike="noStrike" cap="none">
                <a:solidFill>
                  <a:srgbClr val="B21230"/>
                </a:solidFill>
                <a:latin typeface="Hammersmith One"/>
                <a:ea typeface="Hammersmith One"/>
                <a:cs typeface="Hammersmith One"/>
                <a:sym typeface="Hammersmith On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hyperlink" Target="http://www.kinit.sk"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
          <p:cNvSpPr txBox="1">
            <a:spLocks noGrp="1"/>
          </p:cNvSpPr>
          <p:nvPr>
            <p:ph type="subTitle" idx="1"/>
          </p:nvPr>
        </p:nvSpPr>
        <p:spPr>
          <a:xfrm>
            <a:off x="1664205" y="3877050"/>
            <a:ext cx="1776000" cy="649200"/>
          </a:xfrm>
          <a:prstGeom prst="rect">
            <a:avLst/>
          </a:prstGeom>
          <a:solidFill>
            <a:srgbClr val="B21230"/>
          </a:solidFill>
          <a:ln>
            <a:noFill/>
          </a:ln>
        </p:spPr>
        <p:txBody>
          <a:bodyPr spcFirstLastPara="1" wrap="square" lIns="91425" tIns="45700" rIns="91425" bIns="45700" anchor="ctr" anchorCtr="0">
            <a:normAutofit/>
          </a:bodyPr>
          <a:lstStyle/>
          <a:p>
            <a:pPr marL="457200" lvl="0" indent="0" algn="l" rtl="0">
              <a:lnSpc>
                <a:spcPct val="100000"/>
              </a:lnSpc>
              <a:spcBef>
                <a:spcPts val="0"/>
              </a:spcBef>
              <a:spcAft>
                <a:spcPts val="0"/>
              </a:spcAft>
              <a:buSzPts val="2000"/>
              <a:buNone/>
            </a:pPr>
            <a:r>
              <a:rPr lang="en-US"/>
              <a:t>Study</a:t>
            </a:r>
            <a:endParaRPr/>
          </a:p>
        </p:txBody>
      </p:sp>
      <p:sp>
        <p:nvSpPr>
          <p:cNvPr id="315" name="Google Shape;315;p3"/>
          <p:cNvSpPr txBox="1">
            <a:spLocks noGrp="1"/>
          </p:cNvSpPr>
          <p:nvPr>
            <p:ph type="title"/>
          </p:nvPr>
        </p:nvSpPr>
        <p:spPr>
          <a:xfrm>
            <a:off x="1563625" y="1389900"/>
            <a:ext cx="8777700" cy="2349900"/>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0"/>
              </a:spcAft>
              <a:buSzPts val="1260"/>
              <a:buNone/>
            </a:pPr>
            <a:r>
              <a:rPr lang="en-US" sz="2648"/>
              <a:t>Analysis of </a:t>
            </a:r>
            <a:r>
              <a:rPr lang="en-US" sz="3048">
                <a:solidFill>
                  <a:srgbClr val="B21230"/>
                </a:solidFill>
              </a:rPr>
              <a:t>selected regulations</a:t>
            </a:r>
            <a:r>
              <a:rPr lang="en-US" sz="2648"/>
              <a:t> proposed by the European Commission and </a:t>
            </a:r>
            <a:r>
              <a:rPr lang="en-US" sz="3048">
                <a:solidFill>
                  <a:srgbClr val="B21230"/>
                </a:solidFill>
              </a:rPr>
              <a:t>technological solutions</a:t>
            </a:r>
            <a:r>
              <a:rPr lang="en-US" sz="3148"/>
              <a:t> </a:t>
            </a:r>
            <a:r>
              <a:rPr lang="en-US" sz="2648"/>
              <a:t>in relation to the </a:t>
            </a:r>
            <a:r>
              <a:rPr lang="en-US" sz="3048">
                <a:solidFill>
                  <a:srgbClr val="B21230"/>
                </a:solidFill>
              </a:rPr>
              <a:t>dissemination of disinformation and the behaviour of online platforms</a:t>
            </a:r>
            <a:endParaRPr sz="3048">
              <a:solidFill>
                <a:srgbClr val="B21230"/>
              </a:solidFill>
            </a:endParaRPr>
          </a:p>
        </p:txBody>
      </p:sp>
      <p:sp>
        <p:nvSpPr>
          <p:cNvPr id="316" name="Google Shape;316;p3"/>
          <p:cNvSpPr txBox="1">
            <a:spLocks noGrp="1"/>
          </p:cNvSpPr>
          <p:nvPr>
            <p:ph type="body" idx="2"/>
          </p:nvPr>
        </p:nvSpPr>
        <p:spPr>
          <a:xfrm>
            <a:off x="5468650" y="4099000"/>
            <a:ext cx="4205700" cy="1087200"/>
          </a:xfrm>
          <a:prstGeom prst="rect">
            <a:avLst/>
          </a:prstGeom>
          <a:noFill/>
          <a:ln>
            <a:noFill/>
          </a:ln>
        </p:spPr>
        <p:txBody>
          <a:bodyPr spcFirstLastPara="1" wrap="square" lIns="91425" tIns="45700" rIns="91425" bIns="45700" anchor="t" anchorCtr="0">
            <a:noAutofit/>
          </a:bodyPr>
          <a:lstStyle/>
          <a:p>
            <a:pPr marL="18288" lvl="0" indent="0" algn="r" rtl="0">
              <a:lnSpc>
                <a:spcPct val="120000"/>
              </a:lnSpc>
              <a:spcBef>
                <a:spcPts val="0"/>
              </a:spcBef>
              <a:spcAft>
                <a:spcPts val="0"/>
              </a:spcAft>
              <a:buSzPts val="2000"/>
              <a:buNone/>
            </a:pPr>
            <a:r>
              <a:rPr lang="en-US"/>
              <a:t>Matúš Mesarčík, Róbert Móro, Michal Kompan, Juraj Podroužek, Jakub Šimko, Mária Bieliková</a:t>
            </a:r>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11cfca7a5ea_0_0"/>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10</a:t>
            </a:fld>
            <a:endParaRPr/>
          </a:p>
        </p:txBody>
      </p:sp>
      <p:sp>
        <p:nvSpPr>
          <p:cNvPr id="378" name="Google Shape;378;g11cfca7a5ea_0_0"/>
          <p:cNvSpPr txBox="1">
            <a:spLocks noGrp="1"/>
          </p:cNvSpPr>
          <p:nvPr>
            <p:ph type="title"/>
          </p:nvPr>
        </p:nvSpPr>
        <p:spPr>
          <a:xfrm>
            <a:off x="1170432" y="800100"/>
            <a:ext cx="9116700" cy="1156800"/>
          </a:xfrm>
          <a:prstGeom prst="rect">
            <a:avLst/>
          </a:prstGeom>
          <a:noFill/>
          <a:ln>
            <a:noFill/>
          </a:ln>
        </p:spPr>
        <p:txBody>
          <a:bodyPr spcFirstLastPara="1" wrap="square" lIns="91425" tIns="45700" rIns="91425" bIns="45700" anchor="t" anchorCtr="0">
            <a:normAutofit/>
          </a:bodyPr>
          <a:lstStyle/>
          <a:p>
            <a:pPr marL="0" lvl="0" indent="0" algn="l" rtl="0">
              <a:lnSpc>
                <a:spcPct val="114000"/>
              </a:lnSpc>
              <a:spcBef>
                <a:spcPts val="0"/>
              </a:spcBef>
              <a:spcAft>
                <a:spcPts val="0"/>
              </a:spcAft>
              <a:buSzPts val="1400"/>
              <a:buNone/>
            </a:pPr>
            <a:r>
              <a:rPr lang="en-US"/>
              <a:t>Auditing</a:t>
            </a:r>
            <a:endParaRPr/>
          </a:p>
        </p:txBody>
      </p:sp>
      <p:pic>
        <p:nvPicPr>
          <p:cNvPr id="379" name="Google Shape;379;g11cfca7a5ea_0_0"/>
          <p:cNvPicPr preferRelativeResize="0"/>
          <p:nvPr/>
        </p:nvPicPr>
        <p:blipFill rotWithShape="1">
          <a:blip r:embed="rId3">
            <a:alphaModFix/>
          </a:blip>
          <a:srcRect t="8519" b="8519"/>
          <a:stretch/>
        </p:blipFill>
        <p:spPr>
          <a:xfrm>
            <a:off x="5489850" y="1038300"/>
            <a:ext cx="6702149" cy="3950151"/>
          </a:xfrm>
          <a:prstGeom prst="rect">
            <a:avLst/>
          </a:prstGeom>
          <a:noFill/>
          <a:ln>
            <a:noFill/>
          </a:ln>
        </p:spPr>
      </p:pic>
      <p:sp>
        <p:nvSpPr>
          <p:cNvPr id="380" name="Google Shape;380;g11cfca7a5ea_0_0"/>
          <p:cNvSpPr txBox="1"/>
          <p:nvPr/>
        </p:nvSpPr>
        <p:spPr>
          <a:xfrm>
            <a:off x="1170975" y="1481400"/>
            <a:ext cx="3837300" cy="3500100"/>
          </a:xfrm>
          <a:prstGeom prst="rect">
            <a:avLst/>
          </a:prstGeom>
          <a:noFill/>
          <a:ln>
            <a:noFill/>
          </a:ln>
        </p:spPr>
        <p:txBody>
          <a:bodyPr spcFirstLastPara="1" wrap="square" lIns="91425" tIns="45700" rIns="91425" bIns="45700" anchor="b" anchorCtr="0">
            <a:spAutoFit/>
          </a:bodyPr>
          <a:lstStyle/>
          <a:p>
            <a:pPr marL="457200" marR="0" lvl="0" indent="-349250" algn="l" rtl="0">
              <a:lnSpc>
                <a:spcPct val="120000"/>
              </a:lnSpc>
              <a:spcBef>
                <a:spcPts val="1200"/>
              </a:spcBef>
              <a:spcAft>
                <a:spcPts val="0"/>
              </a:spcAft>
              <a:buClr>
                <a:srgbClr val="FFC000"/>
              </a:buClr>
              <a:buSzPts val="1900"/>
              <a:buFont typeface="Roboto"/>
              <a:buChar char="●"/>
            </a:pPr>
            <a:r>
              <a:rPr lang="en-US" sz="1900">
                <a:solidFill>
                  <a:schemeClr val="dk1"/>
                </a:solidFill>
                <a:latin typeface="Roboto"/>
                <a:ea typeface="Roboto"/>
                <a:cs typeface="Roboto"/>
                <a:sym typeface="Roboto"/>
              </a:rPr>
              <a:t>Preference for </a:t>
            </a:r>
            <a:r>
              <a:rPr lang="en-US" sz="1900" b="1">
                <a:solidFill>
                  <a:srgbClr val="B21230"/>
                </a:solidFill>
                <a:latin typeface="Roboto"/>
                <a:ea typeface="Roboto"/>
                <a:cs typeface="Roboto"/>
                <a:sym typeface="Roboto"/>
              </a:rPr>
              <a:t>sock-puppet audits</a:t>
            </a:r>
            <a:r>
              <a:rPr lang="en-US" sz="1900">
                <a:solidFill>
                  <a:schemeClr val="dk1"/>
                </a:solidFill>
                <a:latin typeface="Roboto"/>
                <a:ea typeface="Roboto"/>
                <a:cs typeface="Roboto"/>
                <a:sym typeface="Roboto"/>
              </a:rPr>
              <a:t>, however legal landscape is not always friendly</a:t>
            </a:r>
            <a:endParaRPr sz="1900">
              <a:solidFill>
                <a:schemeClr val="dk1"/>
              </a:solidFill>
              <a:latin typeface="Roboto"/>
              <a:ea typeface="Roboto"/>
              <a:cs typeface="Roboto"/>
              <a:sym typeface="Roboto"/>
            </a:endParaRPr>
          </a:p>
          <a:p>
            <a:pPr marL="457200" lvl="0" indent="-349250" algn="l" rtl="0">
              <a:lnSpc>
                <a:spcPct val="120000"/>
              </a:lnSpc>
              <a:spcBef>
                <a:spcPts val="1200"/>
              </a:spcBef>
              <a:spcAft>
                <a:spcPts val="0"/>
              </a:spcAft>
              <a:buClr>
                <a:srgbClr val="FFC000"/>
              </a:buClr>
              <a:buSzPts val="1900"/>
              <a:buFont typeface="Roboto"/>
              <a:buChar char="●"/>
            </a:pPr>
            <a:r>
              <a:rPr lang="en-US" sz="1900">
                <a:solidFill>
                  <a:schemeClr val="dk1"/>
                </a:solidFill>
                <a:latin typeface="Roboto"/>
                <a:ea typeface="Roboto"/>
                <a:cs typeface="Roboto"/>
                <a:sym typeface="Roboto"/>
              </a:rPr>
              <a:t>Issues with implementation of findings, protection of rights of third parties and vetting organisations</a:t>
            </a:r>
            <a:endParaRPr sz="1900">
              <a:solidFill>
                <a:schemeClr val="dk1"/>
              </a:solidFill>
              <a:latin typeface="Roboto"/>
              <a:ea typeface="Roboto"/>
              <a:cs typeface="Roboto"/>
              <a:sym typeface="Roboto"/>
            </a:endParaRPr>
          </a:p>
          <a:p>
            <a:pPr marL="457200" lvl="0" indent="-349250" algn="l" rtl="0">
              <a:lnSpc>
                <a:spcPct val="120000"/>
              </a:lnSpc>
              <a:spcBef>
                <a:spcPts val="1200"/>
              </a:spcBef>
              <a:spcAft>
                <a:spcPts val="0"/>
              </a:spcAft>
              <a:buClr>
                <a:srgbClr val="FFC000"/>
              </a:buClr>
              <a:buSzPts val="1900"/>
              <a:buFont typeface="Roboto"/>
              <a:buChar char="●"/>
            </a:pPr>
            <a:r>
              <a:rPr lang="en-US" sz="1900">
                <a:solidFill>
                  <a:schemeClr val="dk1"/>
                </a:solidFill>
                <a:latin typeface="Roboto"/>
                <a:ea typeface="Roboto"/>
                <a:cs typeface="Roboto"/>
                <a:sym typeface="Roboto"/>
              </a:rPr>
              <a:t>Status of scientific research</a:t>
            </a:r>
            <a:endParaRPr sz="1900" b="1">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11cfca7a5ea_0_7"/>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11</a:t>
            </a:fld>
            <a:endParaRPr/>
          </a:p>
        </p:txBody>
      </p:sp>
      <p:sp>
        <p:nvSpPr>
          <p:cNvPr id="386" name="Google Shape;386;g11cfca7a5ea_0_7"/>
          <p:cNvSpPr txBox="1">
            <a:spLocks noGrp="1"/>
          </p:cNvSpPr>
          <p:nvPr>
            <p:ph type="title"/>
          </p:nvPr>
        </p:nvSpPr>
        <p:spPr>
          <a:xfrm>
            <a:off x="1170432" y="800100"/>
            <a:ext cx="9116700" cy="1156800"/>
          </a:xfrm>
          <a:prstGeom prst="rect">
            <a:avLst/>
          </a:prstGeom>
          <a:noFill/>
          <a:ln>
            <a:noFill/>
          </a:ln>
        </p:spPr>
        <p:txBody>
          <a:bodyPr spcFirstLastPara="1" wrap="square" lIns="91425" tIns="45700" rIns="91425" bIns="45700" anchor="t" anchorCtr="0">
            <a:normAutofit/>
          </a:bodyPr>
          <a:lstStyle/>
          <a:p>
            <a:pPr marL="0" lvl="0" indent="0" algn="l" rtl="0">
              <a:lnSpc>
                <a:spcPct val="114000"/>
              </a:lnSpc>
              <a:spcBef>
                <a:spcPts val="0"/>
              </a:spcBef>
              <a:spcAft>
                <a:spcPts val="0"/>
              </a:spcAft>
              <a:buSzPts val="1400"/>
              <a:buNone/>
            </a:pPr>
            <a:r>
              <a:rPr lang="en-US"/>
              <a:t>Transparency</a:t>
            </a:r>
            <a:endParaRPr/>
          </a:p>
        </p:txBody>
      </p:sp>
      <p:pic>
        <p:nvPicPr>
          <p:cNvPr id="387" name="Google Shape;387;g11cfca7a5ea_0_7"/>
          <p:cNvPicPr preferRelativeResize="0"/>
          <p:nvPr/>
        </p:nvPicPr>
        <p:blipFill rotWithShape="1">
          <a:blip r:embed="rId3">
            <a:alphaModFix/>
          </a:blip>
          <a:srcRect t="5799" b="5790"/>
          <a:stretch/>
        </p:blipFill>
        <p:spPr>
          <a:xfrm>
            <a:off x="5686975" y="1038300"/>
            <a:ext cx="6505025" cy="3833974"/>
          </a:xfrm>
          <a:prstGeom prst="rect">
            <a:avLst/>
          </a:prstGeom>
          <a:noFill/>
          <a:ln>
            <a:noFill/>
          </a:ln>
        </p:spPr>
      </p:pic>
      <p:sp>
        <p:nvSpPr>
          <p:cNvPr id="388" name="Google Shape;388;g11cfca7a5ea_0_7"/>
          <p:cNvSpPr txBox="1"/>
          <p:nvPr/>
        </p:nvSpPr>
        <p:spPr>
          <a:xfrm>
            <a:off x="1170975" y="1481400"/>
            <a:ext cx="4098000" cy="3355500"/>
          </a:xfrm>
          <a:prstGeom prst="rect">
            <a:avLst/>
          </a:prstGeom>
          <a:noFill/>
          <a:ln>
            <a:noFill/>
          </a:ln>
        </p:spPr>
        <p:txBody>
          <a:bodyPr spcFirstLastPara="1" wrap="square" lIns="91425" tIns="45700" rIns="91425" bIns="45700" anchor="b" anchorCtr="0">
            <a:spAutoFit/>
          </a:bodyPr>
          <a:lstStyle/>
          <a:p>
            <a:pPr marL="457200" lvl="0" indent="-374650" algn="l" rtl="0">
              <a:lnSpc>
                <a:spcPct val="120000"/>
              </a:lnSpc>
              <a:spcBef>
                <a:spcPts val="0"/>
              </a:spcBef>
              <a:spcAft>
                <a:spcPts val="0"/>
              </a:spcAft>
              <a:buClr>
                <a:srgbClr val="FFC000"/>
              </a:buClr>
              <a:buSzPts val="2300"/>
              <a:buFont typeface="Roboto"/>
              <a:buChar char="●"/>
            </a:pPr>
            <a:r>
              <a:rPr lang="en-US" sz="1900">
                <a:solidFill>
                  <a:schemeClr val="dk1"/>
                </a:solidFill>
                <a:latin typeface="Roboto"/>
                <a:ea typeface="Roboto"/>
                <a:cs typeface="Roboto"/>
                <a:sym typeface="Roboto"/>
              </a:rPr>
              <a:t>Transparency of recommender systems and obligatory opt-in </a:t>
            </a:r>
            <a:endParaRPr sz="1900">
              <a:solidFill>
                <a:schemeClr val="dk1"/>
              </a:solidFill>
              <a:latin typeface="Roboto"/>
              <a:ea typeface="Roboto"/>
              <a:cs typeface="Roboto"/>
              <a:sym typeface="Roboto"/>
            </a:endParaRPr>
          </a:p>
          <a:p>
            <a:pPr marL="0" lvl="0" indent="0" algn="l" rtl="0">
              <a:lnSpc>
                <a:spcPct val="120000"/>
              </a:lnSpc>
              <a:spcBef>
                <a:spcPts val="0"/>
              </a:spcBef>
              <a:spcAft>
                <a:spcPts val="0"/>
              </a:spcAft>
              <a:buNone/>
            </a:pPr>
            <a:endParaRPr sz="1900">
              <a:solidFill>
                <a:schemeClr val="dk1"/>
              </a:solidFill>
              <a:latin typeface="Roboto"/>
              <a:ea typeface="Roboto"/>
              <a:cs typeface="Roboto"/>
              <a:sym typeface="Roboto"/>
            </a:endParaRPr>
          </a:p>
          <a:p>
            <a:pPr marL="457200" lvl="0" indent="-374650" algn="l" rtl="0">
              <a:lnSpc>
                <a:spcPct val="120000"/>
              </a:lnSpc>
              <a:spcBef>
                <a:spcPts val="0"/>
              </a:spcBef>
              <a:spcAft>
                <a:spcPts val="0"/>
              </a:spcAft>
              <a:buClr>
                <a:srgbClr val="FFC000"/>
              </a:buClr>
              <a:buSzPts val="2300"/>
              <a:buFont typeface="Roboto"/>
              <a:buChar char="●"/>
            </a:pPr>
            <a:r>
              <a:rPr lang="en-US" sz="1900">
                <a:solidFill>
                  <a:schemeClr val="dk1"/>
                </a:solidFill>
                <a:latin typeface="Roboto"/>
                <a:ea typeface="Roboto"/>
                <a:cs typeface="Roboto"/>
                <a:sym typeface="Roboto"/>
              </a:rPr>
              <a:t>Adjusting the content of transparency reports </a:t>
            </a:r>
            <a:endParaRPr sz="1900">
              <a:solidFill>
                <a:schemeClr val="dk1"/>
              </a:solidFill>
              <a:latin typeface="Roboto"/>
              <a:ea typeface="Roboto"/>
              <a:cs typeface="Roboto"/>
              <a:sym typeface="Roboto"/>
            </a:endParaRPr>
          </a:p>
          <a:p>
            <a:pPr marL="0" lvl="0" indent="0" algn="l" rtl="0">
              <a:lnSpc>
                <a:spcPct val="120000"/>
              </a:lnSpc>
              <a:spcBef>
                <a:spcPts val="0"/>
              </a:spcBef>
              <a:spcAft>
                <a:spcPts val="0"/>
              </a:spcAft>
              <a:buNone/>
            </a:pPr>
            <a:endParaRPr sz="1900">
              <a:solidFill>
                <a:schemeClr val="dk1"/>
              </a:solidFill>
              <a:latin typeface="Roboto"/>
              <a:ea typeface="Roboto"/>
              <a:cs typeface="Roboto"/>
              <a:sym typeface="Roboto"/>
            </a:endParaRPr>
          </a:p>
          <a:p>
            <a:pPr marL="457200" lvl="0" indent="-374650" algn="l" rtl="0">
              <a:lnSpc>
                <a:spcPct val="120000"/>
              </a:lnSpc>
              <a:spcBef>
                <a:spcPts val="0"/>
              </a:spcBef>
              <a:spcAft>
                <a:spcPts val="0"/>
              </a:spcAft>
              <a:buClr>
                <a:srgbClr val="FFC000"/>
              </a:buClr>
              <a:buSzPts val="2300"/>
              <a:buFont typeface="Roboto"/>
              <a:buChar char="●"/>
            </a:pPr>
            <a:r>
              <a:rPr lang="en-US" sz="1900">
                <a:solidFill>
                  <a:schemeClr val="dk1"/>
                </a:solidFill>
                <a:latin typeface="Roboto"/>
                <a:ea typeface="Roboto"/>
                <a:cs typeface="Roboto"/>
                <a:sym typeface="Roboto"/>
              </a:rPr>
              <a:t>Better explainability </a:t>
            </a:r>
            <a:endParaRPr sz="1900">
              <a:solidFill>
                <a:schemeClr val="dk1"/>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chemeClr val="dk1"/>
              </a:solidFill>
              <a:latin typeface="Roboto"/>
              <a:ea typeface="Roboto"/>
              <a:cs typeface="Roboto"/>
              <a:sym typeface="Roboto"/>
            </a:endParaRPr>
          </a:p>
          <a:p>
            <a:pPr marL="0" lvl="0" indent="0" algn="l" rtl="0">
              <a:lnSpc>
                <a:spcPct val="120000"/>
              </a:lnSpc>
              <a:spcBef>
                <a:spcPts val="0"/>
              </a:spcBef>
              <a:spcAft>
                <a:spcPts val="0"/>
              </a:spcAft>
              <a:buNone/>
            </a:pPr>
            <a:endParaRPr sz="2000" b="1">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11cfca7a5ea_0_14"/>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12</a:t>
            </a:fld>
            <a:endParaRPr/>
          </a:p>
        </p:txBody>
      </p:sp>
      <p:sp>
        <p:nvSpPr>
          <p:cNvPr id="394" name="Google Shape;394;g11cfca7a5ea_0_14"/>
          <p:cNvSpPr txBox="1">
            <a:spLocks noGrp="1"/>
          </p:cNvSpPr>
          <p:nvPr>
            <p:ph type="title"/>
          </p:nvPr>
        </p:nvSpPr>
        <p:spPr>
          <a:xfrm>
            <a:off x="1170432" y="800100"/>
            <a:ext cx="9116700" cy="1156800"/>
          </a:xfrm>
          <a:prstGeom prst="rect">
            <a:avLst/>
          </a:prstGeom>
          <a:noFill/>
          <a:ln>
            <a:noFill/>
          </a:ln>
        </p:spPr>
        <p:txBody>
          <a:bodyPr spcFirstLastPara="1" wrap="square" lIns="91425" tIns="45700" rIns="91425" bIns="45700" anchor="t" anchorCtr="0">
            <a:normAutofit/>
          </a:bodyPr>
          <a:lstStyle/>
          <a:p>
            <a:pPr marL="0" lvl="0" indent="0" algn="l" rtl="0">
              <a:lnSpc>
                <a:spcPct val="114000"/>
              </a:lnSpc>
              <a:spcBef>
                <a:spcPts val="0"/>
              </a:spcBef>
              <a:spcAft>
                <a:spcPts val="0"/>
              </a:spcAft>
              <a:buSzPts val="1400"/>
              <a:buNone/>
            </a:pPr>
            <a:r>
              <a:rPr lang="en-US"/>
              <a:t>Ethics</a:t>
            </a:r>
            <a:endParaRPr/>
          </a:p>
        </p:txBody>
      </p:sp>
      <p:pic>
        <p:nvPicPr>
          <p:cNvPr id="395" name="Google Shape;395;g11cfca7a5ea_0_14"/>
          <p:cNvPicPr preferRelativeResize="0"/>
          <p:nvPr/>
        </p:nvPicPr>
        <p:blipFill rotWithShape="1">
          <a:blip r:embed="rId3">
            <a:alphaModFix/>
          </a:blip>
          <a:srcRect t="8368" b="8368"/>
          <a:stretch/>
        </p:blipFill>
        <p:spPr>
          <a:xfrm>
            <a:off x="5489850" y="1038300"/>
            <a:ext cx="6702147" cy="3950151"/>
          </a:xfrm>
          <a:prstGeom prst="rect">
            <a:avLst/>
          </a:prstGeom>
          <a:noFill/>
          <a:ln>
            <a:noFill/>
          </a:ln>
        </p:spPr>
      </p:pic>
      <p:sp>
        <p:nvSpPr>
          <p:cNvPr id="396" name="Google Shape;396;g11cfca7a5ea_0_14"/>
          <p:cNvSpPr txBox="1"/>
          <p:nvPr/>
        </p:nvSpPr>
        <p:spPr>
          <a:xfrm>
            <a:off x="1170975" y="1481400"/>
            <a:ext cx="3161400" cy="1317600"/>
          </a:xfrm>
          <a:prstGeom prst="rect">
            <a:avLst/>
          </a:prstGeom>
          <a:noFill/>
          <a:ln>
            <a:noFill/>
          </a:ln>
        </p:spPr>
        <p:txBody>
          <a:bodyPr spcFirstLastPara="1" wrap="square" lIns="91425" tIns="45700" rIns="91425" bIns="45700" anchor="b" anchorCtr="0">
            <a:spAutoFit/>
          </a:bodyPr>
          <a:lstStyle/>
          <a:p>
            <a:pPr marL="457200" lvl="0" indent="-393700" algn="l" rtl="0">
              <a:lnSpc>
                <a:spcPct val="120000"/>
              </a:lnSpc>
              <a:spcBef>
                <a:spcPts val="1200"/>
              </a:spcBef>
              <a:spcAft>
                <a:spcPts val="0"/>
              </a:spcAft>
              <a:buClr>
                <a:srgbClr val="FFC000"/>
              </a:buClr>
              <a:buSzPts val="2600"/>
              <a:buFont typeface="Roboto"/>
              <a:buChar char="●"/>
            </a:pPr>
            <a:r>
              <a:rPr lang="en-US" sz="2200">
                <a:solidFill>
                  <a:schemeClr val="dk1"/>
                </a:solidFill>
                <a:latin typeface="Roboto"/>
                <a:ea typeface="Roboto"/>
                <a:cs typeface="Roboto"/>
                <a:sym typeface="Roboto"/>
              </a:rPr>
              <a:t>Need for ethics-based assessments</a:t>
            </a:r>
            <a:endParaRPr sz="26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9"/>
          <p:cNvSpPr txBox="1"/>
          <p:nvPr/>
        </p:nvSpPr>
        <p:spPr>
          <a:xfrm>
            <a:off x="1024775" y="4799025"/>
            <a:ext cx="2683800" cy="1264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2200"/>
              <a:buFont typeface="Arial"/>
              <a:buNone/>
            </a:pPr>
            <a:r>
              <a:rPr lang="en-US" sz="1100" b="0" i="0" u="none" strike="noStrike" cap="none">
                <a:solidFill>
                  <a:schemeClr val="dk1"/>
                </a:solidFill>
                <a:latin typeface="Roboto"/>
                <a:ea typeface="Roboto"/>
                <a:cs typeface="Roboto"/>
                <a:sym typeface="Roboto"/>
              </a:rPr>
              <a:t>Nivy Tower</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200"/>
              <a:buFont typeface="Arial"/>
              <a:buNone/>
            </a:pPr>
            <a:r>
              <a:rPr lang="en-US" sz="1100" b="0" i="0" u="none" strike="noStrike" cap="none">
                <a:solidFill>
                  <a:schemeClr val="dk1"/>
                </a:solidFill>
                <a:latin typeface="Roboto"/>
                <a:ea typeface="Roboto"/>
                <a:cs typeface="Roboto"/>
                <a:sym typeface="Roboto"/>
              </a:rPr>
              <a:t>Mlynské Nivy II. 18890/5</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200"/>
              <a:buFont typeface="Arial"/>
              <a:buNone/>
            </a:pPr>
            <a:r>
              <a:rPr lang="en-US" sz="1100" b="0" i="0" u="none" strike="noStrike" cap="none">
                <a:solidFill>
                  <a:schemeClr val="dk1"/>
                </a:solidFill>
                <a:latin typeface="Roboto"/>
                <a:ea typeface="Roboto"/>
                <a:cs typeface="Roboto"/>
                <a:sym typeface="Roboto"/>
              </a:rPr>
              <a:t>811 09 Bratislava</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200"/>
              <a:buFont typeface="Arial"/>
              <a:buNone/>
            </a:pPr>
            <a:r>
              <a:rPr lang="en-US" sz="1100" b="0" i="0" u="none" strike="noStrike" cap="none">
                <a:solidFill>
                  <a:schemeClr val="dk1"/>
                </a:solidFill>
                <a:latin typeface="Roboto"/>
                <a:ea typeface="Roboto"/>
                <a:cs typeface="Roboto"/>
                <a:sym typeface="Roboto"/>
              </a:rPr>
              <a:t>Slovakia</a:t>
            </a:r>
            <a:endParaRPr sz="1400" b="0" i="0" u="none" strike="noStrike" cap="none">
              <a:solidFill>
                <a:srgbClr val="000000"/>
              </a:solidFill>
              <a:latin typeface="Arial"/>
              <a:ea typeface="Arial"/>
              <a:cs typeface="Arial"/>
              <a:sym typeface="Arial"/>
            </a:endParaRPr>
          </a:p>
        </p:txBody>
      </p:sp>
      <p:pic>
        <p:nvPicPr>
          <p:cNvPr id="402" name="Google Shape;402;p29"/>
          <p:cNvPicPr preferRelativeResize="0"/>
          <p:nvPr/>
        </p:nvPicPr>
        <p:blipFill rotWithShape="1">
          <a:blip r:embed="rId3">
            <a:alphaModFix/>
          </a:blip>
          <a:srcRect/>
          <a:stretch/>
        </p:blipFill>
        <p:spPr>
          <a:xfrm>
            <a:off x="549300" y="2948200"/>
            <a:ext cx="2932900" cy="1850825"/>
          </a:xfrm>
          <a:prstGeom prst="rect">
            <a:avLst/>
          </a:prstGeom>
          <a:noFill/>
          <a:ln>
            <a:noFill/>
          </a:ln>
        </p:spPr>
      </p:pic>
      <p:pic>
        <p:nvPicPr>
          <p:cNvPr id="403" name="Google Shape;403;p29"/>
          <p:cNvPicPr preferRelativeResize="0"/>
          <p:nvPr/>
        </p:nvPicPr>
        <p:blipFill rotWithShape="1">
          <a:blip r:embed="rId4">
            <a:alphaModFix/>
          </a:blip>
          <a:srcRect/>
          <a:stretch/>
        </p:blipFill>
        <p:spPr>
          <a:xfrm>
            <a:off x="0" y="2537125"/>
            <a:ext cx="12192001" cy="282000"/>
          </a:xfrm>
          <a:prstGeom prst="rect">
            <a:avLst/>
          </a:prstGeom>
          <a:noFill/>
          <a:ln>
            <a:noFill/>
          </a:ln>
        </p:spPr>
      </p:pic>
      <p:sp>
        <p:nvSpPr>
          <p:cNvPr id="404" name="Google Shape;404;p29"/>
          <p:cNvSpPr txBox="1"/>
          <p:nvPr/>
        </p:nvSpPr>
        <p:spPr>
          <a:xfrm>
            <a:off x="1024775" y="5808775"/>
            <a:ext cx="1662300" cy="340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2200"/>
              <a:buFont typeface="Arial"/>
              <a:buNone/>
            </a:pPr>
            <a:r>
              <a:rPr lang="en-US" sz="1100" b="0" i="0" u="sng" strike="noStrike" cap="none">
                <a:solidFill>
                  <a:srgbClr val="B21230"/>
                </a:solidFill>
                <a:latin typeface="Roboto"/>
                <a:ea typeface="Roboto"/>
                <a:cs typeface="Roboto"/>
                <a:sym typeface="Roboto"/>
                <a:hlinkClick r:id="rId5">
                  <a:extLst>
                    <a:ext uri="{A12FA001-AC4F-418D-AE19-62706E023703}">
                      <ahyp:hlinkClr xmlns:ahyp="http://schemas.microsoft.com/office/drawing/2018/hyperlinkcolor" xmlns="" val="tx"/>
                    </a:ext>
                  </a:extLst>
                </a:hlinkClick>
              </a:rPr>
              <a:t>www.kinit.sk</a:t>
            </a:r>
            <a:endParaRPr sz="1100" b="0" i="0" u="sng" strike="noStrike" cap="none">
              <a:solidFill>
                <a:srgbClr val="B2123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131761ee9e2_0_233"/>
          <p:cNvSpPr txBox="1">
            <a:spLocks noGrp="1"/>
          </p:cNvSpPr>
          <p:nvPr>
            <p:ph type="sldNum" idx="12"/>
          </p:nvPr>
        </p:nvSpPr>
        <p:spPr>
          <a:xfrm>
            <a:off x="11296611" y="6217623"/>
            <a:ext cx="731700" cy="524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Roboto"/>
              <a:buNone/>
            </a:pPr>
            <a:fld id="{00000000-1234-1234-1234-123412341234}" type="slidenum">
              <a:rPr lang="en-US"/>
              <a:t>2</a:t>
            </a:fld>
            <a:endParaRPr/>
          </a:p>
        </p:txBody>
      </p:sp>
      <p:pic>
        <p:nvPicPr>
          <p:cNvPr id="323" name="Google Shape;323;g131761ee9e2_0_233" descr="Shape&#10;&#10;Description automatically generated with low confidence"/>
          <p:cNvPicPr preferRelativeResize="0"/>
          <p:nvPr/>
        </p:nvPicPr>
        <p:blipFill rotWithShape="1">
          <a:blip r:embed="rId3">
            <a:alphaModFix/>
          </a:blip>
          <a:srcRect/>
          <a:stretch/>
        </p:blipFill>
        <p:spPr>
          <a:xfrm>
            <a:off x="430306" y="888759"/>
            <a:ext cx="2147430" cy="2159243"/>
          </a:xfrm>
          <a:prstGeom prst="rect">
            <a:avLst/>
          </a:prstGeom>
          <a:noFill/>
          <a:ln>
            <a:noFill/>
          </a:ln>
        </p:spPr>
      </p:pic>
      <p:pic>
        <p:nvPicPr>
          <p:cNvPr id="324" name="Google Shape;324;g131761ee9e2_0_233"/>
          <p:cNvPicPr preferRelativeResize="0"/>
          <p:nvPr/>
        </p:nvPicPr>
        <p:blipFill rotWithShape="1">
          <a:blip r:embed="rId4">
            <a:alphaModFix/>
          </a:blip>
          <a:srcRect/>
          <a:stretch/>
        </p:blipFill>
        <p:spPr>
          <a:xfrm>
            <a:off x="2787858" y="0"/>
            <a:ext cx="9404143" cy="6858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131761ee9e2_0_3"/>
          <p:cNvSpPr txBox="1">
            <a:spLocks noGrp="1"/>
          </p:cNvSpPr>
          <p:nvPr>
            <p:ph type="title"/>
          </p:nvPr>
        </p:nvSpPr>
        <p:spPr>
          <a:xfrm>
            <a:off x="415600" y="169525"/>
            <a:ext cx="6631800" cy="10107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B21230"/>
              </a:buClr>
              <a:buSzPct val="86530"/>
              <a:buFont typeface="Hammersmith One"/>
              <a:buNone/>
            </a:pPr>
            <a:r>
              <a:rPr lang="en-US"/>
              <a:t>KInIT topics are highly relevant </a:t>
            </a:r>
            <a:br>
              <a:rPr lang="en-US"/>
            </a:br>
            <a:r>
              <a:rPr lang="en-US"/>
              <a:t>to CEE region</a:t>
            </a:r>
            <a:endParaRPr/>
          </a:p>
        </p:txBody>
      </p:sp>
      <p:sp>
        <p:nvSpPr>
          <p:cNvPr id="330" name="Google Shape;330;g131761ee9e2_0_3"/>
          <p:cNvSpPr txBox="1">
            <a:spLocks noGrp="1"/>
          </p:cNvSpPr>
          <p:nvPr>
            <p:ph type="sldNum" idx="12"/>
          </p:nvPr>
        </p:nvSpPr>
        <p:spPr>
          <a:xfrm>
            <a:off x="11296611" y="6217623"/>
            <a:ext cx="731700" cy="524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Roboto"/>
              <a:buNone/>
            </a:pPr>
            <a:fld id="{00000000-1234-1234-1234-123412341234}" type="slidenum">
              <a:rPr lang="en-US"/>
              <a:t>3</a:t>
            </a:fld>
            <a:endParaRPr/>
          </a:p>
        </p:txBody>
      </p:sp>
      <p:pic>
        <p:nvPicPr>
          <p:cNvPr id="331" name="Google Shape;331;g131761ee9e2_0_3"/>
          <p:cNvPicPr preferRelativeResize="0"/>
          <p:nvPr/>
        </p:nvPicPr>
        <p:blipFill>
          <a:blip r:embed="rId3">
            <a:alphaModFix/>
          </a:blip>
          <a:stretch>
            <a:fillRect/>
          </a:stretch>
        </p:blipFill>
        <p:spPr>
          <a:xfrm>
            <a:off x="1589375" y="1464325"/>
            <a:ext cx="4350965" cy="5100326"/>
          </a:xfrm>
          <a:prstGeom prst="rect">
            <a:avLst/>
          </a:prstGeom>
          <a:noFill/>
          <a:ln>
            <a:noFill/>
          </a:ln>
        </p:spPr>
      </p:pic>
      <p:pic>
        <p:nvPicPr>
          <p:cNvPr id="332" name="Google Shape;332;g131761ee9e2_0_3"/>
          <p:cNvPicPr preferRelativeResize="0"/>
          <p:nvPr/>
        </p:nvPicPr>
        <p:blipFill rotWithShape="1">
          <a:blip r:embed="rId4">
            <a:alphaModFix/>
          </a:blip>
          <a:srcRect l="6733" r="12045" b="19691"/>
          <a:stretch/>
        </p:blipFill>
        <p:spPr>
          <a:xfrm>
            <a:off x="7567450" y="0"/>
            <a:ext cx="4624550" cy="6858000"/>
          </a:xfrm>
          <a:prstGeom prst="rect">
            <a:avLst/>
          </a:prstGeom>
          <a:noFill/>
          <a:ln>
            <a:noFill/>
          </a:ln>
        </p:spPr>
      </p:pic>
      <p:sp>
        <p:nvSpPr>
          <p:cNvPr id="333" name="Google Shape;333;g131761ee9e2_0_3"/>
          <p:cNvSpPr/>
          <p:nvPr/>
        </p:nvSpPr>
        <p:spPr>
          <a:xfrm rot="5400000">
            <a:off x="1421538" y="1180229"/>
            <a:ext cx="284100" cy="284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B2123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6"/>
          <p:cNvSpPr txBox="1">
            <a:spLocks noGrp="1"/>
          </p:cNvSpPr>
          <p:nvPr>
            <p:ph type="title"/>
          </p:nvPr>
        </p:nvSpPr>
        <p:spPr>
          <a:xfrm>
            <a:off x="1170425" y="800100"/>
            <a:ext cx="10132800" cy="1156800"/>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0"/>
              </a:spcAft>
              <a:buSzPts val="1260"/>
              <a:buNone/>
            </a:pPr>
            <a:r>
              <a:rPr lang="en-US" sz="2400"/>
              <a:t>The aim of this study is to contribute to the ongoing discussion on possibilities of regulating online platforms and AI systems they use</a:t>
            </a:r>
            <a:endParaRPr sz="2400"/>
          </a:p>
        </p:txBody>
      </p:sp>
      <p:sp>
        <p:nvSpPr>
          <p:cNvPr id="339" name="Google Shape;339;p6"/>
          <p:cNvSpPr txBox="1">
            <a:spLocks noGrp="1"/>
          </p:cNvSpPr>
          <p:nvPr>
            <p:ph type="body" idx="1"/>
          </p:nvPr>
        </p:nvSpPr>
        <p:spPr>
          <a:xfrm>
            <a:off x="1069848" y="1956816"/>
            <a:ext cx="9445800" cy="3721500"/>
          </a:xfrm>
          <a:prstGeom prst="rect">
            <a:avLst/>
          </a:prstGeom>
          <a:noFill/>
          <a:ln>
            <a:noFill/>
          </a:ln>
        </p:spPr>
        <p:txBody>
          <a:bodyPr spcFirstLastPara="1" wrap="square" lIns="91425" tIns="45700" rIns="91425" bIns="45700" anchor="t" anchorCtr="0">
            <a:normAutofit fontScale="92500" lnSpcReduction="20000"/>
          </a:bodyPr>
          <a:lstStyle/>
          <a:p>
            <a:pPr marL="457200" lvl="0" indent="-363696" algn="l" rtl="0">
              <a:lnSpc>
                <a:spcPct val="120000"/>
              </a:lnSpc>
              <a:spcBef>
                <a:spcPts val="1200"/>
              </a:spcBef>
              <a:spcAft>
                <a:spcPts val="0"/>
              </a:spcAft>
              <a:buSzPct val="100000"/>
              <a:buChar char="▪"/>
            </a:pPr>
            <a:r>
              <a:rPr lang="en-US"/>
              <a:t>Disinformation and its dissemination on online platforms</a:t>
            </a:r>
            <a:endParaRPr/>
          </a:p>
          <a:p>
            <a:pPr marL="914400" lvl="1" indent="-334327" algn="l" rtl="0">
              <a:lnSpc>
                <a:spcPct val="120000"/>
              </a:lnSpc>
              <a:spcBef>
                <a:spcPts val="1200"/>
              </a:spcBef>
              <a:spcAft>
                <a:spcPts val="0"/>
              </a:spcAft>
              <a:buSzPct val="90000"/>
              <a:buChar char="▪"/>
            </a:pPr>
            <a:r>
              <a:rPr lang="en-US"/>
              <a:t>Model of operation of online platforms</a:t>
            </a:r>
            <a:endParaRPr/>
          </a:p>
          <a:p>
            <a:pPr marL="914400" lvl="1" indent="-334327" algn="l" rtl="0">
              <a:lnSpc>
                <a:spcPct val="120000"/>
              </a:lnSpc>
              <a:spcBef>
                <a:spcPts val="1200"/>
              </a:spcBef>
              <a:spcAft>
                <a:spcPts val="0"/>
              </a:spcAft>
              <a:buSzPct val="90000"/>
              <a:buChar char="▪"/>
            </a:pPr>
            <a:r>
              <a:rPr lang="en-US"/>
              <a:t>Personalized recommendation approaches and possible impacts</a:t>
            </a:r>
            <a:endParaRPr/>
          </a:p>
          <a:p>
            <a:pPr marL="457200" lvl="0" indent="-363696" algn="l" rtl="0">
              <a:lnSpc>
                <a:spcPct val="120000"/>
              </a:lnSpc>
              <a:spcBef>
                <a:spcPts val="1200"/>
              </a:spcBef>
              <a:spcAft>
                <a:spcPts val="0"/>
              </a:spcAft>
              <a:buSzPct val="100000"/>
              <a:buChar char="▪"/>
            </a:pPr>
            <a:r>
              <a:rPr lang="en-US"/>
              <a:t>Selected regulations proposed by the EC in relation to the dissemination of disinformation and the behaviour of online platforms</a:t>
            </a:r>
            <a:endParaRPr/>
          </a:p>
          <a:p>
            <a:pPr marL="914400" lvl="1" indent="-334327" algn="l" rtl="0">
              <a:lnSpc>
                <a:spcPct val="120000"/>
              </a:lnSpc>
              <a:spcBef>
                <a:spcPts val="1200"/>
              </a:spcBef>
              <a:spcAft>
                <a:spcPts val="0"/>
              </a:spcAft>
              <a:buSzPct val="90000"/>
              <a:buChar char="▪"/>
            </a:pPr>
            <a:r>
              <a:rPr lang="en-US"/>
              <a:t>Artificial Intelligence Act</a:t>
            </a:r>
            <a:endParaRPr/>
          </a:p>
          <a:p>
            <a:pPr marL="914400" lvl="1" indent="-334327" algn="l" rtl="0">
              <a:lnSpc>
                <a:spcPct val="120000"/>
              </a:lnSpc>
              <a:spcBef>
                <a:spcPts val="1200"/>
              </a:spcBef>
              <a:spcAft>
                <a:spcPts val="0"/>
              </a:spcAft>
              <a:buSzPct val="90000"/>
              <a:buChar char="▪"/>
            </a:pPr>
            <a:r>
              <a:rPr lang="en-US"/>
              <a:t>Digital Services Act</a:t>
            </a:r>
            <a:endParaRPr/>
          </a:p>
          <a:p>
            <a:pPr marL="457200" lvl="0" indent="-363696" algn="l" rtl="0">
              <a:lnSpc>
                <a:spcPct val="120000"/>
              </a:lnSpc>
              <a:spcBef>
                <a:spcPts val="1200"/>
              </a:spcBef>
              <a:spcAft>
                <a:spcPts val="0"/>
              </a:spcAft>
              <a:buSzPct val="100000"/>
              <a:buChar char="▪"/>
            </a:pPr>
            <a:r>
              <a:rPr lang="en-US"/>
              <a:t>Discussion and proposal of solutions</a:t>
            </a:r>
            <a:endParaRPr/>
          </a:p>
        </p:txBody>
      </p:sp>
      <p:sp>
        <p:nvSpPr>
          <p:cNvPr id="340" name="Google Shape;340;p6"/>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2"/>
          <p:cNvSpPr txBox="1">
            <a:spLocks noGrp="1"/>
          </p:cNvSpPr>
          <p:nvPr>
            <p:ph type="title"/>
          </p:nvPr>
        </p:nvSpPr>
        <p:spPr>
          <a:xfrm>
            <a:off x="1527048" y="1792224"/>
            <a:ext cx="8952000" cy="2404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None/>
            </a:pPr>
            <a:r>
              <a:rPr lang="en-US"/>
              <a:t>Technical considerations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7"/>
          <p:cNvSpPr txBox="1">
            <a:spLocks noGrp="1"/>
          </p:cNvSpPr>
          <p:nvPr>
            <p:ph type="body" idx="1"/>
          </p:nvPr>
        </p:nvSpPr>
        <p:spPr>
          <a:xfrm>
            <a:off x="1069848" y="1956816"/>
            <a:ext cx="9445800" cy="37215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SzPct val="100000"/>
              <a:buNone/>
            </a:pPr>
            <a:r>
              <a:rPr lang="en-US" b="1"/>
              <a:t>The most pressing issues</a:t>
            </a:r>
            <a:endParaRPr b="1"/>
          </a:p>
          <a:p>
            <a:pPr marL="457200" lvl="0" indent="-363696" algn="l" rtl="0">
              <a:lnSpc>
                <a:spcPct val="120000"/>
              </a:lnSpc>
              <a:spcBef>
                <a:spcPts val="0"/>
              </a:spcBef>
              <a:spcAft>
                <a:spcPts val="0"/>
              </a:spcAft>
              <a:buSzPct val="100000"/>
              <a:buChar char="▪"/>
            </a:pPr>
            <a:r>
              <a:rPr lang="en-US"/>
              <a:t>Transparency of generated recommendations</a:t>
            </a:r>
            <a:endParaRPr/>
          </a:p>
          <a:p>
            <a:pPr marL="457200" lvl="0" indent="-363696" algn="l" rtl="0">
              <a:lnSpc>
                <a:spcPct val="120000"/>
              </a:lnSpc>
              <a:spcBef>
                <a:spcPts val="0"/>
              </a:spcBef>
              <a:spcAft>
                <a:spcPts val="0"/>
              </a:spcAft>
              <a:buSzPct val="100000"/>
              <a:buChar char="▪"/>
            </a:pPr>
            <a:r>
              <a:rPr lang="en-US"/>
              <a:t>Utility function optimised in the model training process</a:t>
            </a:r>
            <a:endParaRPr/>
          </a:p>
          <a:p>
            <a:pPr marL="18288" lvl="0" indent="0" algn="l" rtl="0">
              <a:lnSpc>
                <a:spcPct val="120000"/>
              </a:lnSpc>
              <a:spcBef>
                <a:spcPts val="0"/>
              </a:spcBef>
              <a:spcAft>
                <a:spcPts val="0"/>
              </a:spcAft>
              <a:buSzPct val="100000"/>
              <a:buNone/>
            </a:pPr>
            <a:endParaRPr/>
          </a:p>
          <a:p>
            <a:pPr marL="0" lvl="0" indent="0" algn="l" rtl="0">
              <a:lnSpc>
                <a:spcPct val="120000"/>
              </a:lnSpc>
              <a:spcBef>
                <a:spcPts val="0"/>
              </a:spcBef>
              <a:spcAft>
                <a:spcPts val="0"/>
              </a:spcAft>
              <a:buSzPct val="100000"/>
              <a:buNone/>
            </a:pPr>
            <a:r>
              <a:rPr lang="en-US" b="1"/>
              <a:t>Further issues</a:t>
            </a:r>
            <a:endParaRPr b="1"/>
          </a:p>
          <a:p>
            <a:pPr marL="457200" lvl="0" indent="-334327" algn="l" rtl="0">
              <a:lnSpc>
                <a:spcPct val="120000"/>
              </a:lnSpc>
              <a:spcBef>
                <a:spcPts val="0"/>
              </a:spcBef>
              <a:spcAft>
                <a:spcPts val="0"/>
              </a:spcAft>
              <a:buSzPct val="78260"/>
              <a:buChar char="▪"/>
            </a:pPr>
            <a:r>
              <a:rPr lang="en-US"/>
              <a:t>Enclosing users in information bubbles</a:t>
            </a:r>
            <a:endParaRPr/>
          </a:p>
          <a:p>
            <a:pPr marL="457200" lvl="0" indent="-363696" algn="l" rtl="0">
              <a:lnSpc>
                <a:spcPct val="120000"/>
              </a:lnSpc>
              <a:spcBef>
                <a:spcPts val="0"/>
              </a:spcBef>
              <a:spcAft>
                <a:spcPts val="0"/>
              </a:spcAft>
              <a:buSzPct val="100000"/>
              <a:buChar char="▪"/>
            </a:pPr>
            <a:r>
              <a:rPr lang="en-US"/>
              <a:t>Bias and fairness in recommendations</a:t>
            </a:r>
            <a:endParaRPr/>
          </a:p>
          <a:p>
            <a:pPr marL="457200" lvl="0" indent="-363696" algn="l" rtl="0">
              <a:lnSpc>
                <a:spcPct val="120000"/>
              </a:lnSpc>
              <a:spcBef>
                <a:spcPts val="0"/>
              </a:spcBef>
              <a:spcAft>
                <a:spcPts val="0"/>
              </a:spcAft>
              <a:buSzPct val="100000"/>
              <a:buChar char="▪"/>
            </a:pPr>
            <a:r>
              <a:rPr lang="en-US"/>
              <a:t>Collection of feedback and deriving user preferences in the context of privacy protection</a:t>
            </a:r>
            <a:endParaRPr/>
          </a:p>
          <a:p>
            <a:pPr marL="18288" lvl="0" indent="0" algn="l" rtl="0">
              <a:lnSpc>
                <a:spcPct val="120000"/>
              </a:lnSpc>
              <a:spcBef>
                <a:spcPts val="0"/>
              </a:spcBef>
              <a:spcAft>
                <a:spcPts val="0"/>
              </a:spcAft>
              <a:buSzPct val="100000"/>
              <a:buNone/>
            </a:pPr>
            <a:endParaRPr/>
          </a:p>
          <a:p>
            <a:pPr marL="18288" lvl="0" indent="0" algn="l" rtl="0">
              <a:lnSpc>
                <a:spcPct val="120000"/>
              </a:lnSpc>
              <a:spcBef>
                <a:spcPts val="0"/>
              </a:spcBef>
              <a:spcAft>
                <a:spcPts val="0"/>
              </a:spcAft>
              <a:buSzPct val="100000"/>
              <a:buNone/>
            </a:pPr>
            <a:endParaRPr/>
          </a:p>
        </p:txBody>
      </p:sp>
      <p:sp>
        <p:nvSpPr>
          <p:cNvPr id="352" name="Google Shape;352;p7"/>
          <p:cNvSpPr txBox="1">
            <a:spLocks noGrp="1"/>
          </p:cNvSpPr>
          <p:nvPr>
            <p:ph type="title"/>
          </p:nvPr>
        </p:nvSpPr>
        <p:spPr>
          <a:xfrm>
            <a:off x="1170432" y="800100"/>
            <a:ext cx="9116568" cy="1156716"/>
          </a:xfrm>
          <a:prstGeom prst="rect">
            <a:avLst/>
          </a:prstGeom>
          <a:noFill/>
          <a:ln>
            <a:noFill/>
          </a:ln>
        </p:spPr>
        <p:txBody>
          <a:bodyPr spcFirstLastPara="1" wrap="square" lIns="91425" tIns="45700" rIns="91425" bIns="45700" anchor="t" anchorCtr="0">
            <a:normAutofit/>
          </a:bodyPr>
          <a:lstStyle/>
          <a:p>
            <a:pPr marL="0" lvl="0" indent="0" algn="l" rtl="0">
              <a:lnSpc>
                <a:spcPct val="114000"/>
              </a:lnSpc>
              <a:spcBef>
                <a:spcPts val="0"/>
              </a:spcBef>
              <a:spcAft>
                <a:spcPts val="0"/>
              </a:spcAft>
              <a:buSzPts val="1400"/>
              <a:buNone/>
            </a:pPr>
            <a:r>
              <a:rPr lang="en-US"/>
              <a:t>What drives the problem?</a:t>
            </a:r>
            <a:endParaRPr/>
          </a:p>
        </p:txBody>
      </p:sp>
      <p:sp>
        <p:nvSpPr>
          <p:cNvPr id="353" name="Google Shape;353;p7"/>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8"/>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7</a:t>
            </a:fld>
            <a:endParaRPr/>
          </a:p>
        </p:txBody>
      </p:sp>
      <p:sp>
        <p:nvSpPr>
          <p:cNvPr id="359" name="Google Shape;359;p8"/>
          <p:cNvSpPr txBox="1">
            <a:spLocks noGrp="1"/>
          </p:cNvSpPr>
          <p:nvPr>
            <p:ph type="title"/>
          </p:nvPr>
        </p:nvSpPr>
        <p:spPr>
          <a:xfrm>
            <a:off x="1193075" y="766100"/>
            <a:ext cx="10359300" cy="4208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B21230"/>
              </a:buClr>
              <a:buSzPts val="2700"/>
              <a:buFont typeface="Hammersmith One"/>
              <a:buNone/>
            </a:pPr>
            <a:r>
              <a:rPr lang="en-US">
                <a:solidFill>
                  <a:schemeClr val="dk1"/>
                </a:solidFill>
              </a:rPr>
              <a:t>We are in favour of </a:t>
            </a:r>
            <a:r>
              <a:rPr lang="en-US">
                <a:solidFill>
                  <a:srgbClr val="B21230"/>
                </a:solidFill>
              </a:rPr>
              <a:t>adoption of audits</a:t>
            </a:r>
            <a:r>
              <a:rPr lang="en-US">
                <a:solidFill>
                  <a:schemeClr val="dk1"/>
                </a:solidFill>
              </a:rPr>
              <a:t> to continuously monitor the behaviour of online platform algorithms</a:t>
            </a:r>
            <a:endParaRPr>
              <a:solidFill>
                <a:schemeClr val="dk1"/>
              </a:solidFill>
            </a:endParaRPr>
          </a:p>
          <a:p>
            <a:pPr marL="0" lvl="0" indent="0" algn="l" rtl="0">
              <a:lnSpc>
                <a:spcPct val="115000"/>
              </a:lnSpc>
              <a:spcBef>
                <a:spcPts val="0"/>
              </a:spcBef>
              <a:spcAft>
                <a:spcPts val="0"/>
              </a:spcAft>
              <a:buClr>
                <a:srgbClr val="B21230"/>
              </a:buClr>
              <a:buSzPts val="2700"/>
              <a:buFont typeface="Hammersmith One"/>
              <a:buNone/>
            </a:pPr>
            <a:r>
              <a:rPr lang="en-US" sz="1600">
                <a:solidFill>
                  <a:schemeClr val="dk1"/>
                </a:solidFill>
              </a:rPr>
              <a:t> </a:t>
            </a:r>
            <a:endParaRPr sz="1600">
              <a:solidFill>
                <a:schemeClr val="dk1"/>
              </a:solidFill>
            </a:endParaRPr>
          </a:p>
          <a:p>
            <a:pPr marL="457200" lvl="0" indent="-285750" algn="l" rtl="0">
              <a:lnSpc>
                <a:spcPct val="115000"/>
              </a:lnSpc>
              <a:spcBef>
                <a:spcPts val="0"/>
              </a:spcBef>
              <a:spcAft>
                <a:spcPts val="0"/>
              </a:spcAft>
              <a:buClr>
                <a:schemeClr val="dk1"/>
              </a:buClr>
              <a:buSzPts val="900"/>
              <a:buChar char="●"/>
            </a:pPr>
            <a:r>
              <a:rPr lang="en-US" sz="2500" b="0">
                <a:solidFill>
                  <a:schemeClr val="dk1"/>
                </a:solidFill>
              </a:rPr>
              <a:t>both </a:t>
            </a:r>
            <a:r>
              <a:rPr lang="en-US" sz="2500">
                <a:solidFill>
                  <a:srgbClr val="B21230"/>
                </a:solidFill>
              </a:rPr>
              <a:t>internal audits</a:t>
            </a:r>
            <a:r>
              <a:rPr lang="en-US" sz="2500" b="0">
                <a:solidFill>
                  <a:schemeClr val="dk1"/>
                </a:solidFill>
              </a:rPr>
              <a:t>, performed by the provider of the audited algorithm or by an auditor having access to audite algorithm and data, and </a:t>
            </a:r>
            <a:endParaRPr sz="2500" b="0">
              <a:solidFill>
                <a:schemeClr val="dk1"/>
              </a:solidFill>
            </a:endParaRPr>
          </a:p>
          <a:p>
            <a:pPr marL="457200" lvl="0" indent="-285750" algn="l" rtl="0">
              <a:lnSpc>
                <a:spcPct val="115000"/>
              </a:lnSpc>
              <a:spcBef>
                <a:spcPts val="600"/>
              </a:spcBef>
              <a:spcAft>
                <a:spcPts val="600"/>
              </a:spcAft>
              <a:buClr>
                <a:schemeClr val="dk1"/>
              </a:buClr>
              <a:buSzPts val="900"/>
              <a:buChar char="●"/>
            </a:pPr>
            <a:r>
              <a:rPr lang="en-US" sz="2500">
                <a:solidFill>
                  <a:srgbClr val="B21230"/>
                </a:solidFill>
              </a:rPr>
              <a:t>external audits</a:t>
            </a:r>
            <a:r>
              <a:rPr lang="en-US" sz="2500" b="0">
                <a:solidFill>
                  <a:schemeClr val="dk1"/>
                </a:solidFill>
              </a:rPr>
              <a:t> performed usually by independent researchers/auditors according to clear rules</a:t>
            </a:r>
            <a:endParaRPr sz="2500" b="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5"/>
          <p:cNvSpPr txBox="1">
            <a:spLocks noGrp="1"/>
          </p:cNvSpPr>
          <p:nvPr>
            <p:ph type="title"/>
          </p:nvPr>
        </p:nvSpPr>
        <p:spPr>
          <a:xfrm>
            <a:off x="1527048" y="1792224"/>
            <a:ext cx="8951976" cy="240487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SzPts val="1260"/>
              <a:buNone/>
            </a:pPr>
            <a:r>
              <a:rPr lang="en-US"/>
              <a:t>Regulatory considerations and proposals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6"/>
          <p:cNvSpPr txBox="1">
            <a:spLocks noGrp="1"/>
          </p:cNvSpPr>
          <p:nvPr>
            <p:ph type="sldNum" idx="12"/>
          </p:nvPr>
        </p:nvSpPr>
        <p:spPr>
          <a:xfrm>
            <a:off x="430306" y="6302564"/>
            <a:ext cx="522000" cy="276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9</a:t>
            </a:fld>
            <a:endParaRPr/>
          </a:p>
        </p:txBody>
      </p:sp>
      <p:sp>
        <p:nvSpPr>
          <p:cNvPr id="370" name="Google Shape;370;p16"/>
          <p:cNvSpPr txBox="1">
            <a:spLocks noGrp="1"/>
          </p:cNvSpPr>
          <p:nvPr>
            <p:ph type="title"/>
          </p:nvPr>
        </p:nvSpPr>
        <p:spPr>
          <a:xfrm>
            <a:off x="1170432" y="800100"/>
            <a:ext cx="9116700" cy="1156800"/>
          </a:xfrm>
          <a:prstGeom prst="rect">
            <a:avLst/>
          </a:prstGeom>
          <a:noFill/>
          <a:ln>
            <a:noFill/>
          </a:ln>
        </p:spPr>
        <p:txBody>
          <a:bodyPr spcFirstLastPara="1" wrap="square" lIns="91425" tIns="45700" rIns="91425" bIns="45700" anchor="t" anchorCtr="0">
            <a:normAutofit/>
          </a:bodyPr>
          <a:lstStyle/>
          <a:p>
            <a:pPr marL="0" lvl="0" indent="0" algn="l" rtl="0">
              <a:lnSpc>
                <a:spcPct val="114000"/>
              </a:lnSpc>
              <a:spcBef>
                <a:spcPts val="0"/>
              </a:spcBef>
              <a:spcAft>
                <a:spcPts val="0"/>
              </a:spcAft>
              <a:buSzPts val="1400"/>
              <a:buNone/>
            </a:pPr>
            <a:r>
              <a:rPr lang="en-US"/>
              <a:t>Key issues</a:t>
            </a:r>
            <a:endParaRPr/>
          </a:p>
        </p:txBody>
      </p:sp>
      <p:pic>
        <p:nvPicPr>
          <p:cNvPr id="371" name="Google Shape;371;p16"/>
          <p:cNvPicPr preferRelativeResize="0"/>
          <p:nvPr/>
        </p:nvPicPr>
        <p:blipFill rotWithShape="1">
          <a:blip r:embed="rId3">
            <a:alphaModFix/>
          </a:blip>
          <a:srcRect l="2489" r="2498"/>
          <a:stretch/>
        </p:blipFill>
        <p:spPr>
          <a:xfrm>
            <a:off x="5489850" y="1038300"/>
            <a:ext cx="6702148" cy="3950151"/>
          </a:xfrm>
          <a:prstGeom prst="rect">
            <a:avLst/>
          </a:prstGeom>
          <a:noFill/>
          <a:ln>
            <a:noFill/>
          </a:ln>
        </p:spPr>
      </p:pic>
      <p:sp>
        <p:nvSpPr>
          <p:cNvPr id="372" name="Google Shape;372;p16"/>
          <p:cNvSpPr txBox="1"/>
          <p:nvPr/>
        </p:nvSpPr>
        <p:spPr>
          <a:xfrm>
            <a:off x="1170975" y="1481400"/>
            <a:ext cx="3161400" cy="3128400"/>
          </a:xfrm>
          <a:prstGeom prst="rect">
            <a:avLst/>
          </a:prstGeom>
          <a:noFill/>
          <a:ln>
            <a:noFill/>
          </a:ln>
        </p:spPr>
        <p:txBody>
          <a:bodyPr spcFirstLastPara="1" wrap="square" lIns="91425" tIns="45700" rIns="91425" bIns="45700" anchor="b" anchorCtr="0">
            <a:spAutoFit/>
          </a:bodyPr>
          <a:lstStyle/>
          <a:p>
            <a:pPr marL="0" marR="0" lvl="0" indent="0" algn="l" rtl="0">
              <a:lnSpc>
                <a:spcPct val="115000"/>
              </a:lnSpc>
              <a:spcBef>
                <a:spcPts val="0"/>
              </a:spcBef>
              <a:spcAft>
                <a:spcPts val="0"/>
              </a:spcAft>
              <a:buClr>
                <a:schemeClr val="dk1"/>
              </a:buClr>
              <a:buSzPts val="2500"/>
              <a:buFont typeface="Noto Sans Symbols"/>
              <a:buNone/>
            </a:pPr>
            <a:r>
              <a:rPr lang="en-US" sz="2000" b="1">
                <a:latin typeface="Roboto"/>
                <a:ea typeface="Roboto"/>
                <a:cs typeface="Roboto"/>
                <a:sym typeface="Roboto"/>
              </a:rPr>
              <a:t>Artificial Intelligence Act</a:t>
            </a:r>
            <a:endParaRPr sz="2000" b="1">
              <a:latin typeface="Roboto"/>
              <a:ea typeface="Roboto"/>
              <a:cs typeface="Roboto"/>
              <a:sym typeface="Roboto"/>
            </a:endParaRPr>
          </a:p>
          <a:p>
            <a:pPr marL="457200" marR="0" lvl="0" indent="-349250" algn="l" rtl="0">
              <a:lnSpc>
                <a:spcPct val="115000"/>
              </a:lnSpc>
              <a:spcBef>
                <a:spcPts val="0"/>
              </a:spcBef>
              <a:spcAft>
                <a:spcPts val="0"/>
              </a:spcAft>
              <a:buClr>
                <a:srgbClr val="FFC000"/>
              </a:buClr>
              <a:buSzPts val="1900"/>
              <a:buFont typeface="Roboto"/>
              <a:buChar char="●"/>
            </a:pPr>
            <a:r>
              <a:rPr lang="en-US" sz="1900">
                <a:latin typeface="Roboto"/>
                <a:ea typeface="Roboto"/>
                <a:cs typeface="Roboto"/>
                <a:sym typeface="Roboto"/>
              </a:rPr>
              <a:t>Attention economy is not classified as area of high-risk systems</a:t>
            </a:r>
            <a:endParaRPr sz="1900">
              <a:latin typeface="Roboto"/>
              <a:ea typeface="Roboto"/>
              <a:cs typeface="Roboto"/>
              <a:sym typeface="Roboto"/>
            </a:endParaRPr>
          </a:p>
          <a:p>
            <a:pPr marL="0" marR="0" lvl="0" indent="0" algn="l" rtl="0">
              <a:lnSpc>
                <a:spcPct val="115000"/>
              </a:lnSpc>
              <a:spcBef>
                <a:spcPts val="0"/>
              </a:spcBef>
              <a:spcAft>
                <a:spcPts val="0"/>
              </a:spcAft>
              <a:buNone/>
            </a:pPr>
            <a:endParaRPr sz="2000">
              <a:latin typeface="Roboto"/>
              <a:ea typeface="Roboto"/>
              <a:cs typeface="Roboto"/>
              <a:sym typeface="Roboto"/>
            </a:endParaRPr>
          </a:p>
          <a:p>
            <a:pPr marL="0" marR="0" lvl="0" indent="0" algn="l" rtl="0">
              <a:lnSpc>
                <a:spcPct val="115000"/>
              </a:lnSpc>
              <a:spcBef>
                <a:spcPts val="0"/>
              </a:spcBef>
              <a:spcAft>
                <a:spcPts val="0"/>
              </a:spcAft>
              <a:buClr>
                <a:schemeClr val="dk1"/>
              </a:buClr>
              <a:buSzPts val="2500"/>
              <a:buFont typeface="Noto Sans Symbols"/>
              <a:buNone/>
            </a:pPr>
            <a:r>
              <a:rPr lang="en-US" sz="2000" b="1">
                <a:latin typeface="Roboto"/>
                <a:ea typeface="Roboto"/>
                <a:cs typeface="Roboto"/>
                <a:sym typeface="Roboto"/>
              </a:rPr>
              <a:t>Digital Services Act</a:t>
            </a:r>
            <a:endParaRPr sz="2000" b="1">
              <a:latin typeface="Roboto"/>
              <a:ea typeface="Roboto"/>
              <a:cs typeface="Roboto"/>
              <a:sym typeface="Roboto"/>
            </a:endParaRPr>
          </a:p>
          <a:p>
            <a:pPr marL="457200" marR="0" lvl="0" indent="-349250" algn="l" rtl="0">
              <a:lnSpc>
                <a:spcPct val="115000"/>
              </a:lnSpc>
              <a:spcBef>
                <a:spcPts val="0"/>
              </a:spcBef>
              <a:spcAft>
                <a:spcPts val="0"/>
              </a:spcAft>
              <a:buClr>
                <a:srgbClr val="FFC000"/>
              </a:buClr>
              <a:buSzPts val="1900"/>
              <a:buFont typeface="Roboto"/>
              <a:buChar char="●"/>
            </a:pPr>
            <a:r>
              <a:rPr lang="en-US" sz="1900">
                <a:latin typeface="Roboto"/>
                <a:ea typeface="Roboto"/>
                <a:cs typeface="Roboto"/>
                <a:sym typeface="Roboto"/>
              </a:rPr>
              <a:t>Disinformation is not illegal content</a:t>
            </a:r>
            <a:endParaRPr sz="1900">
              <a:latin typeface="Roboto"/>
              <a:ea typeface="Roboto"/>
              <a:cs typeface="Roboto"/>
              <a:sym typeface="Roboto"/>
            </a:endParaRPr>
          </a:p>
          <a:p>
            <a:pPr marL="457200" marR="0" lvl="0" indent="-349250" algn="l" rtl="0">
              <a:lnSpc>
                <a:spcPct val="115000"/>
              </a:lnSpc>
              <a:spcBef>
                <a:spcPts val="0"/>
              </a:spcBef>
              <a:spcAft>
                <a:spcPts val="0"/>
              </a:spcAft>
              <a:buClr>
                <a:srgbClr val="FFC000"/>
              </a:buClr>
              <a:buSzPts val="1900"/>
              <a:buFont typeface="Roboto"/>
              <a:buChar char="●"/>
            </a:pPr>
            <a:r>
              <a:rPr lang="en-US" sz="1900">
                <a:latin typeface="Roboto"/>
                <a:ea typeface="Roboto"/>
                <a:cs typeface="Roboto"/>
                <a:sym typeface="Roboto"/>
              </a:rPr>
              <a:t>Or is it?</a:t>
            </a:r>
            <a:endParaRPr sz="19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KInI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841</Words>
  <Application>Microsoft Office PowerPoint</Application>
  <PresentationFormat>Widescreen</PresentationFormat>
  <Paragraphs>98</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Roboto</vt:lpstr>
      <vt:lpstr>Times New Roman</vt:lpstr>
      <vt:lpstr>Arial</vt:lpstr>
      <vt:lpstr>Calibri</vt:lpstr>
      <vt:lpstr>Noto Sans Symbols</vt:lpstr>
      <vt:lpstr>Hammersmith One</vt:lpstr>
      <vt:lpstr>KInIT</vt:lpstr>
      <vt:lpstr>Analysis of selected regulations proposed by the European Commission and technological solutions in relation to the dissemination of disinformation and the behaviour of online platforms</vt:lpstr>
      <vt:lpstr>PowerPoint Presentation</vt:lpstr>
      <vt:lpstr>KInIT topics are highly relevant  to CEE region</vt:lpstr>
      <vt:lpstr>The aim of this study is to contribute to the ongoing discussion on possibilities of regulating online platforms and AI systems they use</vt:lpstr>
      <vt:lpstr>Technical considerations </vt:lpstr>
      <vt:lpstr>What drives the problem?</vt:lpstr>
      <vt:lpstr>We are in favour of adoption of audits to continuously monitor the behaviour of online platform algorithms   both internal audits, performed by the provider of the audited algorithm or by an auditor having access to audite algorithm and data, and  external audits performed usually by independent researchers/auditors according to clear rules</vt:lpstr>
      <vt:lpstr>Regulatory considerations and proposals</vt:lpstr>
      <vt:lpstr>Key issues</vt:lpstr>
      <vt:lpstr>Auditing</vt:lpstr>
      <vt:lpstr>Transparency</vt:lpstr>
      <vt:lpstr>Ethics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selected regulations proposed by the European Commission and technological solutions in relation to the dissemination of disinformation and the behaviour of online platforms</dc:title>
  <dc:creator>LIESKOVANOVA Daniela (COMM-BRATISLAVA-EXT)</dc:creator>
  <cp:lastModifiedBy>Daniela LIESKOVANOVA</cp:lastModifiedBy>
  <cp:revision>3</cp:revision>
  <dcterms:modified xsi:type="dcterms:W3CDTF">2022-06-14T13:32:32Z</dcterms:modified>
</cp:coreProperties>
</file>